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78" r:id="rId8"/>
    <p:sldMasterId id="2147483804" r:id="rId9"/>
    <p:sldMasterId id="2147483817" r:id="rId10"/>
    <p:sldMasterId id="2147483830" r:id="rId11"/>
  </p:sldMasterIdLst>
  <p:notesMasterIdLst>
    <p:notesMasterId r:id="rId54"/>
  </p:notesMasterIdLst>
  <p:sldIdLst>
    <p:sldId id="256" r:id="rId12"/>
    <p:sldId id="317" r:id="rId13"/>
    <p:sldId id="345" r:id="rId14"/>
    <p:sldId id="339" r:id="rId15"/>
    <p:sldId id="318" r:id="rId16"/>
    <p:sldId id="340" r:id="rId17"/>
    <p:sldId id="341" r:id="rId18"/>
    <p:sldId id="257" r:id="rId19"/>
    <p:sldId id="258" r:id="rId20"/>
    <p:sldId id="334" r:id="rId21"/>
    <p:sldId id="329" r:id="rId22"/>
    <p:sldId id="328" r:id="rId23"/>
    <p:sldId id="335" r:id="rId24"/>
    <p:sldId id="336" r:id="rId25"/>
    <p:sldId id="350" r:id="rId26"/>
    <p:sldId id="337" r:id="rId27"/>
    <p:sldId id="332" r:id="rId28"/>
    <p:sldId id="320" r:id="rId29"/>
    <p:sldId id="321" r:id="rId30"/>
    <p:sldId id="338" r:id="rId31"/>
    <p:sldId id="264" r:id="rId32"/>
    <p:sldId id="265" r:id="rId33"/>
    <p:sldId id="333" r:id="rId34"/>
    <p:sldId id="269" r:id="rId35"/>
    <p:sldId id="271" r:id="rId36"/>
    <p:sldId id="272" r:id="rId37"/>
    <p:sldId id="281" r:id="rId38"/>
    <p:sldId id="285" r:id="rId39"/>
    <p:sldId id="346" r:id="rId40"/>
    <p:sldId id="292" r:id="rId41"/>
    <p:sldId id="291" r:id="rId42"/>
    <p:sldId id="293" r:id="rId43"/>
    <p:sldId id="294" r:id="rId44"/>
    <p:sldId id="295" r:id="rId45"/>
    <p:sldId id="298" r:id="rId46"/>
    <p:sldId id="351" r:id="rId47"/>
    <p:sldId id="300" r:id="rId48"/>
    <p:sldId id="302" r:id="rId49"/>
    <p:sldId id="342" r:id="rId50"/>
    <p:sldId id="343" r:id="rId51"/>
    <p:sldId id="326" r:id="rId52"/>
    <p:sldId id="344" r:id="rId53"/>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8" autoAdjust="0"/>
    <p:restoredTop sz="94660"/>
  </p:normalViewPr>
  <p:slideViewPr>
    <p:cSldViewPr>
      <p:cViewPr>
        <p:scale>
          <a:sx n="110" d="100"/>
          <a:sy n="110" d="100"/>
        </p:scale>
        <p:origin x="-690" y="-168"/>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2" name="PlaceHolder 1"/>
          <p:cNvSpPr>
            <a:spLocks noGrp="1"/>
          </p:cNvSpPr>
          <p:nvPr>
            <p:ph type="body"/>
          </p:nvPr>
        </p:nvSpPr>
        <p:spPr>
          <a:xfrm>
            <a:off x="756000" y="5078520"/>
            <a:ext cx="6047640" cy="4811040"/>
          </a:xfrm>
          <a:prstGeom prst="rect">
            <a:avLst/>
          </a:prstGeom>
        </p:spPr>
        <p:txBody>
          <a:bodyPr lIns="0" tIns="0" rIns="0" bIns="0"/>
          <a:lstStyle/>
          <a:p>
            <a:r>
              <a:rPr lang="fr-FR" sz="2000" b="0" strike="noStrike" spc="-1">
                <a:latin typeface="Arial"/>
              </a:rPr>
              <a:t>Cliquez pour modifier le format des notes</a:t>
            </a:r>
          </a:p>
        </p:txBody>
      </p:sp>
      <p:sp>
        <p:nvSpPr>
          <p:cNvPr id="653" name="PlaceHolder 2"/>
          <p:cNvSpPr>
            <a:spLocks noGrp="1"/>
          </p:cNvSpPr>
          <p:nvPr>
            <p:ph type="hdr"/>
          </p:nvPr>
        </p:nvSpPr>
        <p:spPr>
          <a:xfrm>
            <a:off x="0" y="0"/>
            <a:ext cx="3280680" cy="534240"/>
          </a:xfrm>
          <a:prstGeom prst="rect">
            <a:avLst/>
          </a:prstGeom>
        </p:spPr>
        <p:txBody>
          <a:bodyPr lIns="0" tIns="0" rIns="0" bIns="0"/>
          <a:lstStyle/>
          <a:p>
            <a:r>
              <a:rPr lang="fr-FR" sz="1400" b="0" strike="noStrike" spc="-1">
                <a:latin typeface="Times New Roman"/>
              </a:rPr>
              <a:t> </a:t>
            </a:r>
          </a:p>
        </p:txBody>
      </p:sp>
      <p:sp>
        <p:nvSpPr>
          <p:cNvPr id="654" name="PlaceHolder 3"/>
          <p:cNvSpPr>
            <a:spLocks noGrp="1"/>
          </p:cNvSpPr>
          <p:nvPr>
            <p:ph type="dt"/>
          </p:nvPr>
        </p:nvSpPr>
        <p:spPr>
          <a:xfrm>
            <a:off x="4278960" y="0"/>
            <a:ext cx="3280680" cy="534240"/>
          </a:xfrm>
          <a:prstGeom prst="rect">
            <a:avLst/>
          </a:prstGeom>
        </p:spPr>
        <p:txBody>
          <a:bodyPr lIns="0" tIns="0" rIns="0" bIns="0"/>
          <a:lstStyle/>
          <a:p>
            <a:pPr algn="r"/>
            <a:r>
              <a:rPr lang="fr-FR" sz="1400" b="0" strike="noStrike" spc="-1">
                <a:latin typeface="Times New Roman"/>
              </a:rPr>
              <a:t> </a:t>
            </a:r>
          </a:p>
        </p:txBody>
      </p:sp>
      <p:sp>
        <p:nvSpPr>
          <p:cNvPr id="655" name="PlaceHolder 4"/>
          <p:cNvSpPr>
            <a:spLocks noGrp="1"/>
          </p:cNvSpPr>
          <p:nvPr>
            <p:ph type="ftr"/>
          </p:nvPr>
        </p:nvSpPr>
        <p:spPr>
          <a:xfrm>
            <a:off x="0" y="10157400"/>
            <a:ext cx="3280680" cy="534240"/>
          </a:xfrm>
          <a:prstGeom prst="rect">
            <a:avLst/>
          </a:prstGeom>
        </p:spPr>
        <p:txBody>
          <a:bodyPr lIns="0" tIns="0" rIns="0" bIns="0" anchor="b"/>
          <a:lstStyle/>
          <a:p>
            <a:r>
              <a:rPr lang="fr-FR" sz="1400" b="0" strike="noStrike" spc="-1">
                <a:latin typeface="Times New Roman"/>
              </a:rPr>
              <a:t> </a:t>
            </a:r>
          </a:p>
        </p:txBody>
      </p:sp>
      <p:sp>
        <p:nvSpPr>
          <p:cNvPr id="656" name="PlaceHolder 5"/>
          <p:cNvSpPr>
            <a:spLocks noGrp="1"/>
          </p:cNvSpPr>
          <p:nvPr>
            <p:ph type="sldNum"/>
          </p:nvPr>
        </p:nvSpPr>
        <p:spPr>
          <a:xfrm>
            <a:off x="4278960" y="10157400"/>
            <a:ext cx="3280680" cy="534240"/>
          </a:xfrm>
          <a:prstGeom prst="rect">
            <a:avLst/>
          </a:prstGeom>
        </p:spPr>
        <p:txBody>
          <a:bodyPr lIns="0" tIns="0" rIns="0" bIns="0" anchor="b"/>
          <a:lstStyle/>
          <a:p>
            <a:pPr algn="r"/>
            <a:fld id="{F4339789-76E2-4455-A54E-149EE3E6A27C}" type="slidenum">
              <a:rPr lang="fr-FR" sz="1400" b="0" strike="noStrike" spc="-1">
                <a:latin typeface="Times New Roman"/>
              </a:rPr>
              <a:pPr algn="r"/>
              <a:t>‹N°›</a:t>
            </a:fld>
            <a:endParaRPr lang="fr-F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a:prstGeom prst="rect">
            <a:avLst/>
          </a:prstGeo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CC9739F-C894-4659-89AE-0EC90FA9C595}" type="slidenum">
              <a:rPr lang="fr-FR" smtClean="0"/>
              <a:pPr/>
              <a:t>10</a:t>
            </a:fld>
            <a:endParaRPr lang="fr-FR"/>
          </a:p>
        </p:txBody>
      </p:sp>
    </p:spTree>
    <p:extLst>
      <p:ext uri="{BB962C8B-B14F-4D97-AF65-F5344CB8AC3E}">
        <p14:creationId xmlns:p14="http://schemas.microsoft.com/office/powerpoint/2010/main" xmlns="" val="2435606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 name="PlaceHolder 1"/>
          <p:cNvSpPr>
            <a:spLocks noGrp="1"/>
          </p:cNvSpPr>
          <p:nvPr>
            <p:ph type="body"/>
          </p:nvPr>
        </p:nvSpPr>
        <p:spPr>
          <a:xfrm>
            <a:off x="685800" y="4343400"/>
            <a:ext cx="5486040" cy="4114440"/>
          </a:xfrm>
          <a:prstGeom prst="rect">
            <a:avLst/>
          </a:prstGeom>
        </p:spPr>
        <p:txBody>
          <a:bodyPr tIns="91440" bIns="91440"/>
          <a:lstStyle/>
          <a:p>
            <a:endParaRPr lang="fr-FR" sz="2000" b="0" strike="noStrike" spc="-1">
              <a:latin typeface="Arial"/>
            </a:endParaRPr>
          </a:p>
        </p:txBody>
      </p:sp>
      <p:sp>
        <p:nvSpPr>
          <p:cNvPr id="941" name="TextShape 2"/>
          <p:cNvSpPr txBox="1"/>
          <p:nvPr/>
        </p:nvSpPr>
        <p:spPr>
          <a:xfrm>
            <a:off x="0" y="0"/>
            <a:ext cx="360000" cy="360000"/>
          </a:xfrm>
          <a:prstGeom prst="rect">
            <a:avLst/>
          </a:prstGeom>
          <a:noFill/>
          <a:ln>
            <a:noFill/>
          </a:ln>
        </p:spPr>
        <p:txBody>
          <a:bodyPr lIns="90000" tIns="45000" rIns="90000" bIns="45000"/>
          <a:lstStyle/>
          <a:p>
            <a:pPr>
              <a:lnSpc>
                <a:spcPct val="100000"/>
              </a:lnSpc>
            </a:pPr>
            <a:fld id="{7D373A07-734C-4700-8FF0-10B0E662FFB1}" type="slidenum">
              <a:rPr lang="fr-FR" sz="1400" b="0" strike="noStrike" spc="-1">
                <a:solidFill>
                  <a:srgbClr val="000000"/>
                </a:solidFill>
                <a:latin typeface="Arial"/>
                <a:ea typeface="Arial"/>
              </a:rPr>
              <a:pPr>
                <a:lnSpc>
                  <a:spcPct val="100000"/>
                </a:lnSpc>
              </a:pPr>
              <a:t>25</a:t>
            </a:fld>
            <a:endParaRPr lang="fr-FR" sz="14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 name="PlaceHolder 1"/>
          <p:cNvSpPr>
            <a:spLocks noGrp="1"/>
          </p:cNvSpPr>
          <p:nvPr>
            <p:ph type="body"/>
          </p:nvPr>
        </p:nvSpPr>
        <p:spPr>
          <a:xfrm>
            <a:off x="685800" y="4343400"/>
            <a:ext cx="5486040" cy="4114440"/>
          </a:xfrm>
          <a:prstGeom prst="rect">
            <a:avLst/>
          </a:prstGeom>
        </p:spPr>
        <p:txBody>
          <a:bodyPr tIns="91440" bIns="91440"/>
          <a:lstStyle/>
          <a:p>
            <a:pPr>
              <a:lnSpc>
                <a:spcPct val="100000"/>
              </a:lnSpc>
              <a:buClr>
                <a:srgbClr val="000000"/>
              </a:buClr>
              <a:buFont typeface="Wingdings" charset="2"/>
              <a:buChar char=""/>
            </a:pPr>
            <a:r>
              <a:rPr lang="fr-FR" sz="1200" b="0" strike="noStrike" spc="-1">
                <a:latin typeface="Calibri"/>
              </a:rPr>
              <a:t>`</a:t>
            </a:r>
            <a:endParaRPr lang="fr-FR" sz="1200" b="0" strike="noStrike" spc="-1">
              <a:latin typeface="Arial"/>
            </a:endParaRPr>
          </a:p>
          <a:p>
            <a:pPr>
              <a:lnSpc>
                <a:spcPct val="100000"/>
              </a:lnSpc>
            </a:pPr>
            <a:endParaRPr lang="fr-FR" sz="12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27"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8"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90"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491"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92"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493"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494"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5"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96" name="PlaceHolder 1"/>
          <p:cNvSpPr>
            <a:spLocks noGrp="1"/>
          </p:cNvSpPr>
          <p:nvPr>
            <p:ph type="subTitle"/>
          </p:nvPr>
        </p:nvSpPr>
        <p:spPr>
          <a:xfrm>
            <a:off x="1200240" y="1789920"/>
            <a:ext cx="6743520" cy="5721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7"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49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499" name="PlaceHolder 3"/>
          <p:cNvSpPr>
            <a:spLocks noGrp="1"/>
          </p:cNvSpPr>
          <p:nvPr>
            <p:ph type="body"/>
          </p:nvPr>
        </p:nvSpPr>
        <p:spPr>
          <a:xfrm>
            <a:off x="45720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500" name="PlaceHolder 4"/>
          <p:cNvSpPr>
            <a:spLocks noGrp="1"/>
          </p:cNvSpPr>
          <p:nvPr>
            <p:ph type="body"/>
          </p:nvPr>
        </p:nvSpPr>
        <p:spPr>
          <a:xfrm>
            <a:off x="467424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01"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502"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503"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504"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05"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50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50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508"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09"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510"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511"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12"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513"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514"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515"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516" name="PlaceHolder 5"/>
          <p:cNvSpPr>
            <a:spLocks noGrp="1"/>
          </p:cNvSpPr>
          <p:nvPr>
            <p:ph type="body"/>
          </p:nvPr>
        </p:nvSpPr>
        <p:spPr>
          <a:xfrm>
            <a:off x="45720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17"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518"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519"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520"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521" name="PlaceHolder 5"/>
          <p:cNvSpPr>
            <a:spLocks noGrp="1"/>
          </p:cNvSpPr>
          <p:nvPr>
            <p:ph type="body"/>
          </p:nvPr>
        </p:nvSpPr>
        <p:spPr>
          <a:xfrm>
            <a:off x="602208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522"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523" name="PlaceHolder 7"/>
          <p:cNvSpPr>
            <a:spLocks noGrp="1"/>
          </p:cNvSpPr>
          <p:nvPr>
            <p:ph type="body"/>
          </p:nvPr>
        </p:nvSpPr>
        <p:spPr>
          <a:xfrm>
            <a:off x="45720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3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3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32"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33" name="PlaceHolder 5"/>
          <p:cNvSpPr>
            <a:spLocks noGrp="1"/>
          </p:cNvSpPr>
          <p:nvPr>
            <p:ph type="body"/>
          </p:nvPr>
        </p:nvSpPr>
        <p:spPr>
          <a:xfrm>
            <a:off x="45720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32"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533" name="PlaceHolder 2"/>
          <p:cNvSpPr>
            <a:spLocks noGrp="1"/>
          </p:cNvSpPr>
          <p:nvPr>
            <p:ph type="subTitle"/>
          </p:nvPr>
        </p:nvSpPr>
        <p:spPr>
          <a:xfrm>
            <a:off x="457200" y="1203480"/>
            <a:ext cx="8229240" cy="298296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34"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535"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6"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53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538"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9"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0" name="PlaceHolder 1"/>
          <p:cNvSpPr>
            <a:spLocks noGrp="1"/>
          </p:cNvSpPr>
          <p:nvPr>
            <p:ph type="subTitle"/>
          </p:nvPr>
        </p:nvSpPr>
        <p:spPr>
          <a:xfrm>
            <a:off x="1200240" y="1789920"/>
            <a:ext cx="6743520" cy="5721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41"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54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543" name="PlaceHolder 3"/>
          <p:cNvSpPr>
            <a:spLocks noGrp="1"/>
          </p:cNvSpPr>
          <p:nvPr>
            <p:ph type="body"/>
          </p:nvPr>
        </p:nvSpPr>
        <p:spPr>
          <a:xfrm>
            <a:off x="45720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544" name="PlaceHolder 4"/>
          <p:cNvSpPr>
            <a:spLocks noGrp="1"/>
          </p:cNvSpPr>
          <p:nvPr>
            <p:ph type="body"/>
          </p:nvPr>
        </p:nvSpPr>
        <p:spPr>
          <a:xfrm>
            <a:off x="467424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5"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54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54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548"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49"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55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55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552"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53"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554"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555"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35"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36"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37"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38" name="PlaceHolder 5"/>
          <p:cNvSpPr>
            <a:spLocks noGrp="1"/>
          </p:cNvSpPr>
          <p:nvPr>
            <p:ph type="body"/>
          </p:nvPr>
        </p:nvSpPr>
        <p:spPr>
          <a:xfrm>
            <a:off x="602208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39"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40" name="PlaceHolder 7"/>
          <p:cNvSpPr>
            <a:spLocks noGrp="1"/>
          </p:cNvSpPr>
          <p:nvPr>
            <p:ph type="body"/>
          </p:nvPr>
        </p:nvSpPr>
        <p:spPr>
          <a:xfrm>
            <a:off x="45720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56"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55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55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559"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560" name="PlaceHolder 5"/>
          <p:cNvSpPr>
            <a:spLocks noGrp="1"/>
          </p:cNvSpPr>
          <p:nvPr>
            <p:ph type="body"/>
          </p:nvPr>
        </p:nvSpPr>
        <p:spPr>
          <a:xfrm>
            <a:off x="45720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61"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562"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563"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564"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565" name="PlaceHolder 5"/>
          <p:cNvSpPr>
            <a:spLocks noGrp="1"/>
          </p:cNvSpPr>
          <p:nvPr>
            <p:ph type="body"/>
          </p:nvPr>
        </p:nvSpPr>
        <p:spPr>
          <a:xfrm>
            <a:off x="602208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566"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567" name="PlaceHolder 7"/>
          <p:cNvSpPr>
            <a:spLocks noGrp="1"/>
          </p:cNvSpPr>
          <p:nvPr>
            <p:ph type="body"/>
          </p:nvPr>
        </p:nvSpPr>
        <p:spPr>
          <a:xfrm>
            <a:off x="45720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73"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574" name="PlaceHolder 2"/>
          <p:cNvSpPr>
            <a:spLocks noGrp="1"/>
          </p:cNvSpPr>
          <p:nvPr>
            <p:ph type="subTitle"/>
          </p:nvPr>
        </p:nvSpPr>
        <p:spPr>
          <a:xfrm>
            <a:off x="457200" y="1203480"/>
            <a:ext cx="8229240" cy="298296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75"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576"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77"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578"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579"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80"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81" name="PlaceHolder 1"/>
          <p:cNvSpPr>
            <a:spLocks noGrp="1"/>
          </p:cNvSpPr>
          <p:nvPr>
            <p:ph type="subTitle"/>
          </p:nvPr>
        </p:nvSpPr>
        <p:spPr>
          <a:xfrm>
            <a:off x="1200240" y="1789920"/>
            <a:ext cx="6743520" cy="5721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2"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583"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584" name="PlaceHolder 3"/>
          <p:cNvSpPr>
            <a:spLocks noGrp="1"/>
          </p:cNvSpPr>
          <p:nvPr>
            <p:ph type="body"/>
          </p:nvPr>
        </p:nvSpPr>
        <p:spPr>
          <a:xfrm>
            <a:off x="45720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585" name="PlaceHolder 4"/>
          <p:cNvSpPr>
            <a:spLocks noGrp="1"/>
          </p:cNvSpPr>
          <p:nvPr>
            <p:ph type="body"/>
          </p:nvPr>
        </p:nvSpPr>
        <p:spPr>
          <a:xfrm>
            <a:off x="467424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86"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58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58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589"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2286"/>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8859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114550"/>
            <a:ext cx="6400800" cy="131445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2CB1669D-B6FA-4A6E-A998-72D2CDA4325B}" type="datetimeFigureOut">
              <a:rPr lang="fr-FR" smtClean="0"/>
              <a:pPr/>
              <a:t>13/10/2024</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7" name="Connecteur droit 6"/>
          <p:cNvSpPr>
            <a:spLocks noChangeShapeType="1"/>
          </p:cNvSpPr>
          <p:nvPr/>
        </p:nvSpPr>
        <p:spPr bwMode="auto">
          <a:xfrm>
            <a:off x="155448" y="1815084"/>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1586484"/>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1657350"/>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1649588"/>
            <a:ext cx="457200" cy="330994"/>
          </a:xfrm>
        </p:spPr>
        <p:txBody>
          <a:bodyPr/>
          <a:lstStyle>
            <a:lvl1pPr>
              <a:defRPr>
                <a:solidFill>
                  <a:schemeClr val="accent3">
                    <a:shade val="75000"/>
                  </a:schemeClr>
                </a:solidFill>
              </a:defRPr>
            </a:lvl1pPr>
          </a:lstStyle>
          <a:p>
            <a:fld id="{1DBD0545-0500-4461-BAA8-EA46BBAE3F1D}" type="slidenum">
              <a:rPr lang="fr-FR" smtClean="0"/>
              <a:pPr/>
              <a:t>‹N°›</a:t>
            </a:fld>
            <a:endParaRPr lang="fr-FR"/>
          </a:p>
        </p:txBody>
      </p:sp>
      <p:sp>
        <p:nvSpPr>
          <p:cNvPr id="8" name="Titre 7"/>
          <p:cNvSpPr>
            <a:spLocks noGrp="1"/>
          </p:cNvSpPr>
          <p:nvPr>
            <p:ph type="ctrTitle"/>
          </p:nvPr>
        </p:nvSpPr>
        <p:spPr>
          <a:xfrm>
            <a:off x="685800" y="285750"/>
            <a:ext cx="7772400" cy="1314450"/>
          </a:xfrm>
        </p:spPr>
        <p:txBody>
          <a:bodyPr anchor="b"/>
          <a:lstStyle>
            <a:lvl1pPr>
              <a:defRPr sz="4200">
                <a:solidFill>
                  <a:schemeClr val="accent1"/>
                </a:solidFill>
              </a:defRPr>
            </a:lvl1pPr>
          </a:lstStyle>
          <a:p>
            <a:r>
              <a:rPr kumimoji="0" lang="fr-FR"/>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0"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59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592"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593"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4"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595"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596"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97"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59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59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600"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601" name="PlaceHolder 5"/>
          <p:cNvSpPr>
            <a:spLocks noGrp="1"/>
          </p:cNvSpPr>
          <p:nvPr>
            <p:ph type="body"/>
          </p:nvPr>
        </p:nvSpPr>
        <p:spPr>
          <a:xfrm>
            <a:off x="45720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02"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603"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604"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605"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606" name="PlaceHolder 5"/>
          <p:cNvSpPr>
            <a:spLocks noGrp="1"/>
          </p:cNvSpPr>
          <p:nvPr>
            <p:ph type="body"/>
          </p:nvPr>
        </p:nvSpPr>
        <p:spPr>
          <a:xfrm>
            <a:off x="602208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607"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608" name="PlaceHolder 7"/>
          <p:cNvSpPr>
            <a:spLocks noGrp="1"/>
          </p:cNvSpPr>
          <p:nvPr>
            <p:ph type="body"/>
          </p:nvPr>
        </p:nvSpPr>
        <p:spPr>
          <a:xfrm>
            <a:off x="45720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48" name="PlaceHolder 2"/>
          <p:cNvSpPr>
            <a:spLocks noGrp="1"/>
          </p:cNvSpPr>
          <p:nvPr>
            <p:ph type="subTitle"/>
          </p:nvPr>
        </p:nvSpPr>
        <p:spPr>
          <a:xfrm>
            <a:off x="457200" y="1203480"/>
            <a:ext cx="8229240" cy="298296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50"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52"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53"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1200240" y="1789920"/>
            <a:ext cx="6743520" cy="5721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6" name="PlaceHolder 2"/>
          <p:cNvSpPr>
            <a:spLocks noGrp="1"/>
          </p:cNvSpPr>
          <p:nvPr>
            <p:ph type="subTitle"/>
          </p:nvPr>
        </p:nvSpPr>
        <p:spPr>
          <a:xfrm>
            <a:off x="457200" y="1203480"/>
            <a:ext cx="8229240" cy="298296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5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58" name="PlaceHolder 3"/>
          <p:cNvSpPr>
            <a:spLocks noGrp="1"/>
          </p:cNvSpPr>
          <p:nvPr>
            <p:ph type="body"/>
          </p:nvPr>
        </p:nvSpPr>
        <p:spPr>
          <a:xfrm>
            <a:off x="45720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59" name="PlaceHolder 4"/>
          <p:cNvSpPr>
            <a:spLocks noGrp="1"/>
          </p:cNvSpPr>
          <p:nvPr>
            <p:ph type="body"/>
          </p:nvPr>
        </p:nvSpPr>
        <p:spPr>
          <a:xfrm>
            <a:off x="467424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61"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62"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63"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6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6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67"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69"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70"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7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73"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74"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75" name="PlaceHolder 5"/>
          <p:cNvSpPr>
            <a:spLocks noGrp="1"/>
          </p:cNvSpPr>
          <p:nvPr>
            <p:ph type="body"/>
          </p:nvPr>
        </p:nvSpPr>
        <p:spPr>
          <a:xfrm>
            <a:off x="45720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77"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78"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79"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80" name="PlaceHolder 5"/>
          <p:cNvSpPr>
            <a:spLocks noGrp="1"/>
          </p:cNvSpPr>
          <p:nvPr>
            <p:ph type="body"/>
          </p:nvPr>
        </p:nvSpPr>
        <p:spPr>
          <a:xfrm>
            <a:off x="602208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81"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82" name="PlaceHolder 7"/>
          <p:cNvSpPr>
            <a:spLocks noGrp="1"/>
          </p:cNvSpPr>
          <p:nvPr>
            <p:ph type="body"/>
          </p:nvPr>
        </p:nvSpPr>
        <p:spPr>
          <a:xfrm>
            <a:off x="45720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89" name="PlaceHolder 2"/>
          <p:cNvSpPr>
            <a:spLocks noGrp="1"/>
          </p:cNvSpPr>
          <p:nvPr>
            <p:ph type="subTitle"/>
          </p:nvPr>
        </p:nvSpPr>
        <p:spPr>
          <a:xfrm>
            <a:off x="457200" y="1203480"/>
            <a:ext cx="8229240" cy="298296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91"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93"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94"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8"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1200240" y="1789920"/>
            <a:ext cx="6743520" cy="5721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9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99" name="PlaceHolder 3"/>
          <p:cNvSpPr>
            <a:spLocks noGrp="1"/>
          </p:cNvSpPr>
          <p:nvPr>
            <p:ph type="body"/>
          </p:nvPr>
        </p:nvSpPr>
        <p:spPr>
          <a:xfrm>
            <a:off x="45720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00" name="PlaceHolder 4"/>
          <p:cNvSpPr>
            <a:spLocks noGrp="1"/>
          </p:cNvSpPr>
          <p:nvPr>
            <p:ph type="body"/>
          </p:nvPr>
        </p:nvSpPr>
        <p:spPr>
          <a:xfrm>
            <a:off x="467424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102"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03"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04"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10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0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08"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110"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11"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113"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14"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15"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16" name="PlaceHolder 5"/>
          <p:cNvSpPr>
            <a:spLocks noGrp="1"/>
          </p:cNvSpPr>
          <p:nvPr>
            <p:ph type="body"/>
          </p:nvPr>
        </p:nvSpPr>
        <p:spPr>
          <a:xfrm>
            <a:off x="45720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118"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19"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20"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21" name="PlaceHolder 5"/>
          <p:cNvSpPr>
            <a:spLocks noGrp="1"/>
          </p:cNvSpPr>
          <p:nvPr>
            <p:ph type="body"/>
          </p:nvPr>
        </p:nvSpPr>
        <p:spPr>
          <a:xfrm>
            <a:off x="602208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22"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23" name="PlaceHolder 7"/>
          <p:cNvSpPr>
            <a:spLocks noGrp="1"/>
          </p:cNvSpPr>
          <p:nvPr>
            <p:ph type="body"/>
          </p:nvPr>
        </p:nvSpPr>
        <p:spPr>
          <a:xfrm>
            <a:off x="45720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9"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130" name="PlaceHolder 2"/>
          <p:cNvSpPr>
            <a:spLocks noGrp="1"/>
          </p:cNvSpPr>
          <p:nvPr>
            <p:ph type="subTitle"/>
          </p:nvPr>
        </p:nvSpPr>
        <p:spPr>
          <a:xfrm>
            <a:off x="457200" y="1203480"/>
            <a:ext cx="8229240" cy="298296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10"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1"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132"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134"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35"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6"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7" name="PlaceHolder 1"/>
          <p:cNvSpPr>
            <a:spLocks noGrp="1"/>
          </p:cNvSpPr>
          <p:nvPr>
            <p:ph type="subTitle"/>
          </p:nvPr>
        </p:nvSpPr>
        <p:spPr>
          <a:xfrm>
            <a:off x="1200240" y="1789920"/>
            <a:ext cx="6743520" cy="5721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139"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40" name="PlaceHolder 3"/>
          <p:cNvSpPr>
            <a:spLocks noGrp="1"/>
          </p:cNvSpPr>
          <p:nvPr>
            <p:ph type="body"/>
          </p:nvPr>
        </p:nvSpPr>
        <p:spPr>
          <a:xfrm>
            <a:off x="45720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41" name="PlaceHolder 4"/>
          <p:cNvSpPr>
            <a:spLocks noGrp="1"/>
          </p:cNvSpPr>
          <p:nvPr>
            <p:ph type="body"/>
          </p:nvPr>
        </p:nvSpPr>
        <p:spPr>
          <a:xfrm>
            <a:off x="467424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143"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44"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45"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14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4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49"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151"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52"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154"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5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56"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57" name="PlaceHolder 5"/>
          <p:cNvSpPr>
            <a:spLocks noGrp="1"/>
          </p:cNvSpPr>
          <p:nvPr>
            <p:ph type="body"/>
          </p:nvPr>
        </p:nvSpPr>
        <p:spPr>
          <a:xfrm>
            <a:off x="45720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159"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60"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61"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62" name="PlaceHolder 5"/>
          <p:cNvSpPr>
            <a:spLocks noGrp="1"/>
          </p:cNvSpPr>
          <p:nvPr>
            <p:ph type="body"/>
          </p:nvPr>
        </p:nvSpPr>
        <p:spPr>
          <a:xfrm>
            <a:off x="602208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63"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64" name="PlaceHolder 7"/>
          <p:cNvSpPr>
            <a:spLocks noGrp="1"/>
          </p:cNvSpPr>
          <p:nvPr>
            <p:ph type="body"/>
          </p:nvPr>
        </p:nvSpPr>
        <p:spPr>
          <a:xfrm>
            <a:off x="45720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8"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169" name="PlaceHolder 2"/>
          <p:cNvSpPr>
            <a:spLocks noGrp="1"/>
          </p:cNvSpPr>
          <p:nvPr>
            <p:ph type="subTitle"/>
          </p:nvPr>
        </p:nvSpPr>
        <p:spPr>
          <a:xfrm>
            <a:off x="457200" y="1203480"/>
            <a:ext cx="8229240" cy="298296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171"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173"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74"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5"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6" name="PlaceHolder 1"/>
          <p:cNvSpPr>
            <a:spLocks noGrp="1"/>
          </p:cNvSpPr>
          <p:nvPr>
            <p:ph type="subTitle"/>
          </p:nvPr>
        </p:nvSpPr>
        <p:spPr>
          <a:xfrm>
            <a:off x="1200240" y="1789920"/>
            <a:ext cx="6743520" cy="5721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17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79" name="PlaceHolder 3"/>
          <p:cNvSpPr>
            <a:spLocks noGrp="1"/>
          </p:cNvSpPr>
          <p:nvPr>
            <p:ph type="body"/>
          </p:nvPr>
        </p:nvSpPr>
        <p:spPr>
          <a:xfrm>
            <a:off x="45720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80" name="PlaceHolder 4"/>
          <p:cNvSpPr>
            <a:spLocks noGrp="1"/>
          </p:cNvSpPr>
          <p:nvPr>
            <p:ph type="body"/>
          </p:nvPr>
        </p:nvSpPr>
        <p:spPr>
          <a:xfrm>
            <a:off x="467424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182"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83"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84"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18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8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88"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190"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91"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200240" y="1789920"/>
            <a:ext cx="6743520" cy="5721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193"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94"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95"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96" name="PlaceHolder 5"/>
          <p:cNvSpPr>
            <a:spLocks noGrp="1"/>
          </p:cNvSpPr>
          <p:nvPr>
            <p:ph type="body"/>
          </p:nvPr>
        </p:nvSpPr>
        <p:spPr>
          <a:xfrm>
            <a:off x="45720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198"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99"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00"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01" name="PlaceHolder 5"/>
          <p:cNvSpPr>
            <a:spLocks noGrp="1"/>
          </p:cNvSpPr>
          <p:nvPr>
            <p:ph type="body"/>
          </p:nvPr>
        </p:nvSpPr>
        <p:spPr>
          <a:xfrm>
            <a:off x="602208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02"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03" name="PlaceHolder 7"/>
          <p:cNvSpPr>
            <a:spLocks noGrp="1"/>
          </p:cNvSpPr>
          <p:nvPr>
            <p:ph type="body"/>
          </p:nvPr>
        </p:nvSpPr>
        <p:spPr>
          <a:xfrm>
            <a:off x="45720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07"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208" name="PlaceHolder 2"/>
          <p:cNvSpPr>
            <a:spLocks noGrp="1"/>
          </p:cNvSpPr>
          <p:nvPr>
            <p:ph type="subTitle"/>
          </p:nvPr>
        </p:nvSpPr>
        <p:spPr>
          <a:xfrm>
            <a:off x="457200" y="1203480"/>
            <a:ext cx="8229240" cy="298296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210"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212"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13"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4"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15" name="PlaceHolder 1"/>
          <p:cNvSpPr>
            <a:spLocks noGrp="1"/>
          </p:cNvSpPr>
          <p:nvPr>
            <p:ph type="subTitle"/>
          </p:nvPr>
        </p:nvSpPr>
        <p:spPr>
          <a:xfrm>
            <a:off x="1200240" y="1789920"/>
            <a:ext cx="6743520" cy="5721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21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18" name="PlaceHolder 3"/>
          <p:cNvSpPr>
            <a:spLocks noGrp="1"/>
          </p:cNvSpPr>
          <p:nvPr>
            <p:ph type="body"/>
          </p:nvPr>
        </p:nvSpPr>
        <p:spPr>
          <a:xfrm>
            <a:off x="45720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19" name="PlaceHolder 4"/>
          <p:cNvSpPr>
            <a:spLocks noGrp="1"/>
          </p:cNvSpPr>
          <p:nvPr>
            <p:ph type="body"/>
          </p:nvPr>
        </p:nvSpPr>
        <p:spPr>
          <a:xfrm>
            <a:off x="467424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221"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22"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23"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1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6" name="PlaceHolder 3"/>
          <p:cNvSpPr>
            <a:spLocks noGrp="1"/>
          </p:cNvSpPr>
          <p:nvPr>
            <p:ph type="body"/>
          </p:nvPr>
        </p:nvSpPr>
        <p:spPr>
          <a:xfrm>
            <a:off x="45720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7" name="PlaceHolder 4"/>
          <p:cNvSpPr>
            <a:spLocks noGrp="1"/>
          </p:cNvSpPr>
          <p:nvPr>
            <p:ph type="body"/>
          </p:nvPr>
        </p:nvSpPr>
        <p:spPr>
          <a:xfrm>
            <a:off x="467424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22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2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27"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229"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30"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23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33"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34"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35" name="PlaceHolder 5"/>
          <p:cNvSpPr>
            <a:spLocks noGrp="1"/>
          </p:cNvSpPr>
          <p:nvPr>
            <p:ph type="body"/>
          </p:nvPr>
        </p:nvSpPr>
        <p:spPr>
          <a:xfrm>
            <a:off x="45720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237"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38"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39"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40" name="PlaceHolder 5"/>
          <p:cNvSpPr>
            <a:spLocks noGrp="1"/>
          </p:cNvSpPr>
          <p:nvPr>
            <p:ph type="body"/>
          </p:nvPr>
        </p:nvSpPr>
        <p:spPr>
          <a:xfrm>
            <a:off x="602208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41"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42" name="PlaceHolder 7"/>
          <p:cNvSpPr>
            <a:spLocks noGrp="1"/>
          </p:cNvSpPr>
          <p:nvPr>
            <p:ph type="body"/>
          </p:nvPr>
        </p:nvSpPr>
        <p:spPr>
          <a:xfrm>
            <a:off x="45720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46"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247" name="PlaceHolder 2"/>
          <p:cNvSpPr>
            <a:spLocks noGrp="1"/>
          </p:cNvSpPr>
          <p:nvPr>
            <p:ph type="subTitle"/>
          </p:nvPr>
        </p:nvSpPr>
        <p:spPr>
          <a:xfrm>
            <a:off x="457200" y="1203480"/>
            <a:ext cx="8229240" cy="298296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249"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50"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251"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52"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53"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54" name="PlaceHolder 1"/>
          <p:cNvSpPr>
            <a:spLocks noGrp="1"/>
          </p:cNvSpPr>
          <p:nvPr>
            <p:ph type="subTitle"/>
          </p:nvPr>
        </p:nvSpPr>
        <p:spPr>
          <a:xfrm>
            <a:off x="1200240" y="1789920"/>
            <a:ext cx="6743520" cy="5721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19"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0"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1"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25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57" name="PlaceHolder 3"/>
          <p:cNvSpPr>
            <a:spLocks noGrp="1"/>
          </p:cNvSpPr>
          <p:nvPr>
            <p:ph type="body"/>
          </p:nvPr>
        </p:nvSpPr>
        <p:spPr>
          <a:xfrm>
            <a:off x="45720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58" name="PlaceHolder 4"/>
          <p:cNvSpPr>
            <a:spLocks noGrp="1"/>
          </p:cNvSpPr>
          <p:nvPr>
            <p:ph type="body"/>
          </p:nvPr>
        </p:nvSpPr>
        <p:spPr>
          <a:xfrm>
            <a:off x="467424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260"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6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62"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264"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6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66"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7"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268"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69"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27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72"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73"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74" name="PlaceHolder 5"/>
          <p:cNvSpPr>
            <a:spLocks noGrp="1"/>
          </p:cNvSpPr>
          <p:nvPr>
            <p:ph type="body"/>
          </p:nvPr>
        </p:nvSpPr>
        <p:spPr>
          <a:xfrm>
            <a:off x="45720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276"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77"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78"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79" name="PlaceHolder 5"/>
          <p:cNvSpPr>
            <a:spLocks noGrp="1"/>
          </p:cNvSpPr>
          <p:nvPr>
            <p:ph type="body"/>
          </p:nvPr>
        </p:nvSpPr>
        <p:spPr>
          <a:xfrm>
            <a:off x="602208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80"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81" name="PlaceHolder 7"/>
          <p:cNvSpPr>
            <a:spLocks noGrp="1"/>
          </p:cNvSpPr>
          <p:nvPr>
            <p:ph type="body"/>
          </p:nvPr>
        </p:nvSpPr>
        <p:spPr>
          <a:xfrm>
            <a:off x="45720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4"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405" name="PlaceHolder 2"/>
          <p:cNvSpPr>
            <a:spLocks noGrp="1"/>
          </p:cNvSpPr>
          <p:nvPr>
            <p:ph type="subTitle"/>
          </p:nvPr>
        </p:nvSpPr>
        <p:spPr>
          <a:xfrm>
            <a:off x="457200" y="1203480"/>
            <a:ext cx="8229240" cy="298296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6"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407"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08"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409"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410"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23"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4"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5"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11"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12" name="PlaceHolder 1"/>
          <p:cNvSpPr>
            <a:spLocks noGrp="1"/>
          </p:cNvSpPr>
          <p:nvPr>
            <p:ph type="subTitle"/>
          </p:nvPr>
        </p:nvSpPr>
        <p:spPr>
          <a:xfrm>
            <a:off x="1200240" y="1789920"/>
            <a:ext cx="6743520" cy="5721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13"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414"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415" name="PlaceHolder 3"/>
          <p:cNvSpPr>
            <a:spLocks noGrp="1"/>
          </p:cNvSpPr>
          <p:nvPr>
            <p:ph type="body"/>
          </p:nvPr>
        </p:nvSpPr>
        <p:spPr>
          <a:xfrm>
            <a:off x="45720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416" name="PlaceHolder 4"/>
          <p:cNvSpPr>
            <a:spLocks noGrp="1"/>
          </p:cNvSpPr>
          <p:nvPr>
            <p:ph type="body"/>
          </p:nvPr>
        </p:nvSpPr>
        <p:spPr>
          <a:xfrm>
            <a:off x="467424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17"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418"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41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420"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21"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42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423"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424"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25"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426"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427"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28"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429"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430"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431"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432" name="PlaceHolder 5"/>
          <p:cNvSpPr>
            <a:spLocks noGrp="1"/>
          </p:cNvSpPr>
          <p:nvPr>
            <p:ph type="body"/>
          </p:nvPr>
        </p:nvSpPr>
        <p:spPr>
          <a:xfrm>
            <a:off x="457200" y="2761920"/>
            <a:ext cx="40158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33"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434"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435"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436"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437" name="PlaceHolder 5"/>
          <p:cNvSpPr>
            <a:spLocks noGrp="1"/>
          </p:cNvSpPr>
          <p:nvPr>
            <p:ph type="body"/>
          </p:nvPr>
        </p:nvSpPr>
        <p:spPr>
          <a:xfrm>
            <a:off x="602208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438"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439" name="PlaceHolder 7"/>
          <p:cNvSpPr>
            <a:spLocks noGrp="1"/>
          </p:cNvSpPr>
          <p:nvPr>
            <p:ph type="body"/>
          </p:nvPr>
        </p:nvSpPr>
        <p:spPr>
          <a:xfrm>
            <a:off x="457200" y="2761920"/>
            <a:ext cx="2649600" cy="142272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88" name="PlaceHolder 1"/>
          <p:cNvSpPr>
            <a:spLocks noGrp="1"/>
          </p:cNvSpPr>
          <p:nvPr>
            <p:ph type="title"/>
          </p:nvPr>
        </p:nvSpPr>
        <p:spPr>
          <a:xfrm>
            <a:off x="1200240" y="1789920"/>
            <a:ext cx="6743520" cy="1234080"/>
          </a:xfrm>
          <a:prstGeom prst="rect">
            <a:avLst/>
          </a:prstGeom>
        </p:spPr>
        <p:txBody>
          <a:bodyPr lIns="0" tIns="0" rIns="0" bIns="0" anchor="ctr"/>
          <a:lstStyle/>
          <a:p>
            <a:endParaRPr lang="fr-FR" sz="1400" b="0" strike="noStrike" spc="-1">
              <a:solidFill>
                <a:srgbClr val="000000"/>
              </a:solidFill>
              <a:latin typeface="Arial"/>
            </a:endParaRPr>
          </a:p>
        </p:txBody>
      </p:sp>
      <p:sp>
        <p:nvSpPr>
          <p:cNvPr id="489" name="PlaceHolder 2"/>
          <p:cNvSpPr>
            <a:spLocks noGrp="1"/>
          </p:cNvSpPr>
          <p:nvPr>
            <p:ph type="subTitle"/>
          </p:nvPr>
        </p:nvSpPr>
        <p:spPr>
          <a:xfrm>
            <a:off x="457200" y="1203480"/>
            <a:ext cx="8229240" cy="298296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theme" Target="../theme/theme10.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theme" Target="../theme/theme11.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theme" Target="../theme/theme9.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alpha val="27000"/>
          </a:srgbClr>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200240" y="1789920"/>
            <a:ext cx="6743520" cy="1234080"/>
          </a:xfrm>
          <a:prstGeom prst="rect">
            <a:avLst/>
          </a:prstGeom>
        </p:spPr>
        <p:txBody>
          <a:bodyPr lIns="205560" tIns="137160" rIns="205560" bIns="137160" anchor="ctr" anchorCtr="1"/>
          <a:lstStyle/>
          <a:p>
            <a:r>
              <a:rPr lang="fr-FR" sz="2900" b="0" strike="noStrike" spc="-1">
                <a:solidFill>
                  <a:srgbClr val="000000"/>
                </a:solidFill>
                <a:latin typeface="Arial"/>
              </a:rPr>
              <a:t>Cliquez pour éditer le format du texte-titre</a:t>
            </a:r>
          </a:p>
        </p:txBody>
      </p:sp>
      <p:sp>
        <p:nvSpPr>
          <p:cNvPr id="6" name="PlaceHolder 2"/>
          <p:cNvSpPr>
            <a:spLocks noGrp="1"/>
          </p:cNvSpPr>
          <p:nvPr>
            <p:ph type="dt"/>
          </p:nvPr>
        </p:nvSpPr>
        <p:spPr>
          <a:xfrm>
            <a:off x="5866200" y="4679280"/>
            <a:ext cx="2064960" cy="242640"/>
          </a:xfrm>
          <a:prstGeom prst="rect">
            <a:avLst/>
          </a:prstGeom>
        </p:spPr>
        <p:txBody>
          <a:bodyPr lIns="68400" tIns="34200" rIns="68400" bIns="34200" anchor="ctr"/>
          <a:lstStyle/>
          <a:p>
            <a:endParaRPr lang="fr-FR" sz="2400" b="0" strike="noStrike" spc="-1">
              <a:latin typeface="Times New Roman"/>
            </a:endParaRPr>
          </a:p>
        </p:txBody>
      </p:sp>
      <p:sp>
        <p:nvSpPr>
          <p:cNvPr id="2" name="PlaceHolder 3"/>
          <p:cNvSpPr>
            <a:spLocks noGrp="1"/>
          </p:cNvSpPr>
          <p:nvPr>
            <p:ph type="ftr"/>
          </p:nvPr>
        </p:nvSpPr>
        <p:spPr>
          <a:xfrm>
            <a:off x="1200240" y="4677120"/>
            <a:ext cx="4425480" cy="239760"/>
          </a:xfrm>
          <a:prstGeom prst="rect">
            <a:avLst/>
          </a:prstGeom>
        </p:spPr>
        <p:txBody>
          <a:bodyPr lIns="68400" tIns="34200" rIns="68400" bIns="34200" anchor="ctr"/>
          <a:lstStyle/>
          <a:p>
            <a:endParaRPr lang="fr-FR" sz="2400" b="0" strike="noStrike" spc="-1">
              <a:latin typeface="Times New Roman"/>
            </a:endParaRPr>
          </a:p>
        </p:txBody>
      </p:sp>
      <p:sp>
        <p:nvSpPr>
          <p:cNvPr id="3" name="PlaceHolder 4"/>
          <p:cNvSpPr>
            <a:spLocks noGrp="1"/>
          </p:cNvSpPr>
          <p:nvPr>
            <p:ph type="sldNum"/>
          </p:nvPr>
        </p:nvSpPr>
        <p:spPr>
          <a:xfrm>
            <a:off x="8069040" y="4663440"/>
            <a:ext cx="273960" cy="273960"/>
          </a:xfrm>
          <a:prstGeom prst="rect">
            <a:avLst/>
          </a:prstGeom>
        </p:spPr>
        <p:txBody>
          <a:bodyPr lIns="13680" tIns="34200" rIns="13680" bIns="34200" anchor="ctr"/>
          <a:lstStyle/>
          <a:p>
            <a:pPr algn="ctr">
              <a:lnSpc>
                <a:spcPct val="100000"/>
              </a:lnSpc>
            </a:pPr>
            <a:fld id="{0F51530B-F8A1-482A-8BAC-0CCBAEB6FDEA}" type="slidenum">
              <a:rPr lang="fr-FR" sz="800" b="0" strike="noStrike" spc="-1">
                <a:solidFill>
                  <a:srgbClr val="FFFFFF"/>
                </a:solidFill>
                <a:latin typeface="Gill Sans"/>
                <a:ea typeface="Gill Sans"/>
              </a:rPr>
              <a:pPr algn="ctr">
                <a:lnSpc>
                  <a:spcPct val="100000"/>
                </a:lnSpc>
              </a:pPr>
              <a:t>‹N°›</a:t>
            </a:fld>
            <a:endParaRPr lang="fr-FR" sz="800" b="0" strike="noStrike" spc="-1">
              <a:latin typeface="Times New Roman"/>
            </a:endParaRPr>
          </a:p>
        </p:txBody>
      </p:sp>
      <p:sp>
        <p:nvSpPr>
          <p:cNvPr id="4" name="PlaceHolder 5"/>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856" r:id="rId13"/>
  </p:sldLayoutIdLst>
  <p:txStyles>
    <p:titleStyle/>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70C0">
            <a:alpha val="27000"/>
          </a:srgbClr>
        </a:solidFill>
        <a:effectLst/>
      </p:bgPr>
    </p:bg>
    <p:spTree>
      <p:nvGrpSpPr>
        <p:cNvPr id="1" name=""/>
        <p:cNvGrpSpPr/>
        <p:nvPr/>
      </p:nvGrpSpPr>
      <p:grpSpPr>
        <a:xfrm>
          <a:off x="0" y="0"/>
          <a:ext cx="0" cy="0"/>
          <a:chOff x="0" y="0"/>
          <a:chExt cx="0" cy="0"/>
        </a:xfrm>
      </p:grpSpPr>
      <p:sp>
        <p:nvSpPr>
          <p:cNvPr id="524" name="PlaceHolder 1"/>
          <p:cNvSpPr>
            <a:spLocks noGrp="1"/>
          </p:cNvSpPr>
          <p:nvPr>
            <p:ph type="body"/>
          </p:nvPr>
        </p:nvSpPr>
        <p:spPr>
          <a:xfrm>
            <a:off x="1187640" y="1735200"/>
            <a:ext cx="3202200" cy="527760"/>
          </a:xfrm>
          <a:prstGeom prst="rect">
            <a:avLst/>
          </a:prstGeom>
        </p:spPr>
        <p:txBody>
          <a:bodyPr lIns="68400" tIns="34200" rIns="68400" bIns="34200" anchor="b" anchorCtr="1"/>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4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4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400" b="0" strike="noStrike" spc="-1">
                <a:solidFill>
                  <a:srgbClr val="000000"/>
                </a:solidFill>
                <a:latin typeface="Arial"/>
              </a:rPr>
              <a:t>Septième niveau de plan</a:t>
            </a:r>
          </a:p>
        </p:txBody>
      </p:sp>
      <p:sp>
        <p:nvSpPr>
          <p:cNvPr id="525" name="PlaceHolder 2"/>
          <p:cNvSpPr>
            <a:spLocks noGrp="1"/>
          </p:cNvSpPr>
          <p:nvPr>
            <p:ph type="body"/>
          </p:nvPr>
        </p:nvSpPr>
        <p:spPr>
          <a:xfrm>
            <a:off x="1187640" y="2357280"/>
            <a:ext cx="3202200" cy="1947240"/>
          </a:xfrm>
          <a:prstGeom prst="rect">
            <a:avLst/>
          </a:prstGeom>
        </p:spPr>
        <p:txBody>
          <a:bodyPr lIns="68400" tIns="34200" rIns="68400" bIns="34200"/>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4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4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400" b="0" strike="noStrike" spc="-1">
                <a:solidFill>
                  <a:srgbClr val="000000"/>
                </a:solidFill>
                <a:latin typeface="Arial"/>
              </a:rPr>
              <a:t>Septième niveau de plan</a:t>
            </a:r>
          </a:p>
        </p:txBody>
      </p:sp>
      <p:sp>
        <p:nvSpPr>
          <p:cNvPr id="526" name="PlaceHolder 3"/>
          <p:cNvSpPr>
            <a:spLocks noGrp="1"/>
          </p:cNvSpPr>
          <p:nvPr>
            <p:ph type="body"/>
          </p:nvPr>
        </p:nvSpPr>
        <p:spPr>
          <a:xfrm>
            <a:off x="4753800" y="2357280"/>
            <a:ext cx="3189600" cy="1947240"/>
          </a:xfrm>
          <a:prstGeom prst="rect">
            <a:avLst/>
          </a:prstGeom>
        </p:spPr>
        <p:txBody>
          <a:bodyPr lIns="68400" tIns="34200" rIns="68400" bIns="34200"/>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4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4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400" b="0" strike="noStrike" spc="-1">
                <a:solidFill>
                  <a:srgbClr val="000000"/>
                </a:solidFill>
                <a:latin typeface="Arial"/>
              </a:rPr>
              <a:t>Septième niveau de plan</a:t>
            </a:r>
          </a:p>
        </p:txBody>
      </p:sp>
      <p:sp>
        <p:nvSpPr>
          <p:cNvPr id="527" name="PlaceHolder 4"/>
          <p:cNvSpPr>
            <a:spLocks noGrp="1"/>
          </p:cNvSpPr>
          <p:nvPr>
            <p:ph type="body"/>
          </p:nvPr>
        </p:nvSpPr>
        <p:spPr>
          <a:xfrm>
            <a:off x="4753800" y="1735200"/>
            <a:ext cx="3202200" cy="527760"/>
          </a:xfrm>
          <a:prstGeom prst="rect">
            <a:avLst/>
          </a:prstGeom>
        </p:spPr>
        <p:txBody>
          <a:bodyPr lIns="68400" tIns="34200" rIns="68400" bIns="34200" anchor="b" anchorCtr="1"/>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4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4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400" b="0" strike="noStrike" spc="-1">
                <a:solidFill>
                  <a:srgbClr val="000000"/>
                </a:solidFill>
                <a:latin typeface="Arial"/>
              </a:rPr>
              <a:t>Septième niveau de plan</a:t>
            </a:r>
          </a:p>
        </p:txBody>
      </p:sp>
      <p:sp>
        <p:nvSpPr>
          <p:cNvPr id="528" name="PlaceHolder 5"/>
          <p:cNvSpPr>
            <a:spLocks noGrp="1"/>
          </p:cNvSpPr>
          <p:nvPr>
            <p:ph type="dt"/>
          </p:nvPr>
        </p:nvSpPr>
        <p:spPr>
          <a:xfrm>
            <a:off x="5866200" y="4679280"/>
            <a:ext cx="2064960" cy="242640"/>
          </a:xfrm>
          <a:prstGeom prst="rect">
            <a:avLst/>
          </a:prstGeom>
        </p:spPr>
        <p:txBody>
          <a:bodyPr lIns="68400" tIns="34200" rIns="68400" bIns="34200" anchor="ctr"/>
          <a:lstStyle/>
          <a:p>
            <a:endParaRPr lang="fr-FR" sz="2400" b="0" strike="noStrike" spc="-1">
              <a:latin typeface="Times New Roman"/>
            </a:endParaRPr>
          </a:p>
        </p:txBody>
      </p:sp>
      <p:sp>
        <p:nvSpPr>
          <p:cNvPr id="529" name="PlaceHolder 6"/>
          <p:cNvSpPr>
            <a:spLocks noGrp="1"/>
          </p:cNvSpPr>
          <p:nvPr>
            <p:ph type="ftr"/>
          </p:nvPr>
        </p:nvSpPr>
        <p:spPr>
          <a:xfrm>
            <a:off x="1200240" y="4677120"/>
            <a:ext cx="4425480" cy="239760"/>
          </a:xfrm>
          <a:prstGeom prst="rect">
            <a:avLst/>
          </a:prstGeom>
        </p:spPr>
        <p:txBody>
          <a:bodyPr lIns="68400" tIns="34200" rIns="68400" bIns="34200" anchor="ctr"/>
          <a:lstStyle/>
          <a:p>
            <a:endParaRPr lang="fr-FR" sz="2400" b="0" strike="noStrike" spc="-1">
              <a:latin typeface="Times New Roman"/>
            </a:endParaRPr>
          </a:p>
        </p:txBody>
      </p:sp>
      <p:sp>
        <p:nvSpPr>
          <p:cNvPr id="530" name="PlaceHolder 7"/>
          <p:cNvSpPr>
            <a:spLocks noGrp="1"/>
          </p:cNvSpPr>
          <p:nvPr>
            <p:ph type="sldNum"/>
          </p:nvPr>
        </p:nvSpPr>
        <p:spPr>
          <a:xfrm>
            <a:off x="8069040" y="4663440"/>
            <a:ext cx="273960" cy="273960"/>
          </a:xfrm>
          <a:prstGeom prst="rect">
            <a:avLst/>
          </a:prstGeom>
        </p:spPr>
        <p:txBody>
          <a:bodyPr lIns="13680" tIns="34200" rIns="13680" bIns="34200" anchor="ctr"/>
          <a:lstStyle/>
          <a:p>
            <a:pPr algn="ctr">
              <a:lnSpc>
                <a:spcPct val="100000"/>
              </a:lnSpc>
            </a:pPr>
            <a:fld id="{E1CECF81-A50F-4B68-A5F6-F277D4AE430A}" type="slidenum">
              <a:rPr lang="fr-FR" sz="800" b="0" strike="noStrike" spc="-1">
                <a:solidFill>
                  <a:srgbClr val="FFFFFF"/>
                </a:solidFill>
                <a:latin typeface="Gill Sans"/>
                <a:ea typeface="Gill Sans"/>
              </a:rPr>
              <a:pPr algn="ctr">
                <a:lnSpc>
                  <a:spcPct val="100000"/>
                </a:lnSpc>
              </a:pPr>
              <a:t>‹N°›</a:t>
            </a:fld>
            <a:endParaRPr lang="fr-FR" sz="800" b="0" strike="noStrike" spc="-1">
              <a:latin typeface="Times New Roman"/>
            </a:endParaRPr>
          </a:p>
        </p:txBody>
      </p:sp>
      <p:sp>
        <p:nvSpPr>
          <p:cNvPr id="531" name="PlaceHolder 8"/>
          <p:cNvSpPr>
            <a:spLocks noGrp="1"/>
          </p:cNvSpPr>
          <p:nvPr>
            <p:ph type="title"/>
          </p:nvPr>
        </p:nvSpPr>
        <p:spPr>
          <a:xfrm>
            <a:off x="1673280" y="723600"/>
            <a:ext cx="5797080" cy="891360"/>
          </a:xfrm>
          <a:prstGeom prst="rect">
            <a:avLst/>
          </a:prstGeom>
        </p:spPr>
        <p:txBody>
          <a:bodyPr lIns="137160" tIns="137160" rIns="137160" bIns="137160" anchor="ctr"/>
          <a:lstStyle/>
          <a:p>
            <a:r>
              <a:rPr lang="fr-FR" sz="2100" b="0" strike="noStrike" spc="-1">
                <a:solidFill>
                  <a:srgbClr val="000000"/>
                </a:solidFill>
                <a:latin typeface="Arial"/>
              </a:rPr>
              <a:t>Cliquez pour éditer le format du texte-titre</a:t>
            </a: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xStyles>
    <p:titleStyle/>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70C0">
            <a:alpha val="27000"/>
          </a:srgbClr>
        </a:solidFill>
        <a:effectLst/>
      </p:bgPr>
    </p:bg>
    <p:spTree>
      <p:nvGrpSpPr>
        <p:cNvPr id="1" name=""/>
        <p:cNvGrpSpPr/>
        <p:nvPr/>
      </p:nvGrpSpPr>
      <p:grpSpPr>
        <a:xfrm>
          <a:off x="0" y="0"/>
          <a:ext cx="0" cy="0"/>
          <a:chOff x="0" y="0"/>
          <a:chExt cx="0" cy="0"/>
        </a:xfrm>
      </p:grpSpPr>
      <p:sp>
        <p:nvSpPr>
          <p:cNvPr id="568" name="PlaceHolder 1"/>
          <p:cNvSpPr>
            <a:spLocks noGrp="1"/>
          </p:cNvSpPr>
          <p:nvPr>
            <p:ph type="title"/>
          </p:nvPr>
        </p:nvSpPr>
        <p:spPr>
          <a:xfrm>
            <a:off x="1673280" y="723600"/>
            <a:ext cx="5797080" cy="891360"/>
          </a:xfrm>
          <a:prstGeom prst="rect">
            <a:avLst/>
          </a:prstGeom>
        </p:spPr>
        <p:txBody>
          <a:bodyPr lIns="182880" tIns="182880" rIns="182880" bIns="182880" anchor="ctr"/>
          <a:lstStyle/>
          <a:p>
            <a:pPr algn="ctr">
              <a:lnSpc>
                <a:spcPct val="90000"/>
              </a:lnSpc>
            </a:pPr>
            <a:r>
              <a:rPr lang="fr-FR" sz="2100" b="0" strike="noStrike" cap="all" spc="148">
                <a:solidFill>
                  <a:srgbClr val="262626"/>
                </a:solidFill>
                <a:latin typeface="Gill Sans MT"/>
              </a:rPr>
              <a:t>Modifiez le style du titre</a:t>
            </a:r>
            <a:endParaRPr lang="fr-FR" sz="2100" b="0" strike="noStrike" spc="-1">
              <a:solidFill>
                <a:srgbClr val="000000"/>
              </a:solidFill>
              <a:latin typeface="Arial"/>
            </a:endParaRPr>
          </a:p>
        </p:txBody>
      </p:sp>
      <p:sp>
        <p:nvSpPr>
          <p:cNvPr id="569" name="PlaceHolder 2"/>
          <p:cNvSpPr>
            <a:spLocks noGrp="1"/>
          </p:cNvSpPr>
          <p:nvPr>
            <p:ph type="body"/>
          </p:nvPr>
        </p:nvSpPr>
        <p:spPr>
          <a:xfrm>
            <a:off x="1673280" y="1978560"/>
            <a:ext cx="5797080" cy="2325960"/>
          </a:xfrm>
          <a:prstGeom prst="rect">
            <a:avLst/>
          </a:prstGeom>
        </p:spPr>
        <p:txBody>
          <a:bodyPr/>
          <a:lstStyle/>
          <a:p>
            <a:pPr marL="171360" indent="-171000">
              <a:lnSpc>
                <a:spcPct val="100000"/>
              </a:lnSpc>
              <a:spcBef>
                <a:spcPts val="751"/>
              </a:spcBef>
              <a:buClr>
                <a:srgbClr val="9BAFB5"/>
              </a:buClr>
              <a:buFont typeface="Arial"/>
              <a:buChar char="•"/>
            </a:pPr>
            <a:r>
              <a:rPr lang="fr-FR" sz="1350" b="0" strike="noStrike" spc="-1">
                <a:solidFill>
                  <a:srgbClr val="262626"/>
                </a:solidFill>
                <a:latin typeface="Gill Sans MT"/>
              </a:rPr>
              <a:t>Cliquez pour modifier les styles du texte du masque</a:t>
            </a:r>
          </a:p>
          <a:p>
            <a:pPr marL="343080" lvl="1" indent="-171000">
              <a:lnSpc>
                <a:spcPct val="100000"/>
              </a:lnSpc>
              <a:spcBef>
                <a:spcPts val="751"/>
              </a:spcBef>
              <a:buClr>
                <a:srgbClr val="9BAFB5"/>
              </a:buClr>
              <a:buFont typeface="Arial"/>
              <a:buChar char="•"/>
            </a:pPr>
            <a:r>
              <a:rPr lang="fr-FR" sz="1200" b="0" strike="noStrike" spc="-1">
                <a:solidFill>
                  <a:srgbClr val="262626"/>
                </a:solidFill>
                <a:latin typeface="Gill Sans MT"/>
              </a:rPr>
              <a:t>Deuxième niveau</a:t>
            </a:r>
          </a:p>
          <a:p>
            <a:pPr marL="514440" lvl="2" indent="-171000">
              <a:lnSpc>
                <a:spcPct val="100000"/>
              </a:lnSpc>
              <a:spcBef>
                <a:spcPts val="751"/>
              </a:spcBef>
              <a:buClr>
                <a:srgbClr val="9BAFB5"/>
              </a:buClr>
              <a:buFont typeface="Arial"/>
              <a:buChar char="•"/>
            </a:pPr>
            <a:r>
              <a:rPr lang="fr-FR" sz="1200" b="0" strike="noStrike" spc="-1">
                <a:solidFill>
                  <a:srgbClr val="262626"/>
                </a:solidFill>
                <a:latin typeface="Gill Sans MT"/>
              </a:rPr>
              <a:t>Troisième niveau</a:t>
            </a:r>
          </a:p>
          <a:p>
            <a:pPr marL="685800" lvl="3" indent="-171000">
              <a:lnSpc>
                <a:spcPct val="100000"/>
              </a:lnSpc>
              <a:spcBef>
                <a:spcPts val="751"/>
              </a:spcBef>
              <a:buClr>
                <a:srgbClr val="9BAFB5"/>
              </a:buClr>
              <a:buFont typeface="Arial"/>
              <a:buChar char="•"/>
            </a:pPr>
            <a:r>
              <a:rPr lang="fr-FR" sz="1200" b="0" strike="noStrike" spc="-1">
                <a:solidFill>
                  <a:srgbClr val="262626"/>
                </a:solidFill>
                <a:latin typeface="Gill Sans MT"/>
              </a:rPr>
              <a:t>Quatrième niveau</a:t>
            </a:r>
          </a:p>
          <a:p>
            <a:pPr marL="857160" lvl="4" indent="-171000">
              <a:lnSpc>
                <a:spcPct val="100000"/>
              </a:lnSpc>
              <a:spcBef>
                <a:spcPts val="751"/>
              </a:spcBef>
              <a:buClr>
                <a:srgbClr val="9BAFB5"/>
              </a:buClr>
              <a:buFont typeface="Arial"/>
              <a:buChar char="•"/>
            </a:pPr>
            <a:r>
              <a:rPr lang="fr-FR" sz="1200" b="0" strike="noStrike" spc="-1">
                <a:solidFill>
                  <a:srgbClr val="262626"/>
                </a:solidFill>
                <a:latin typeface="Gill Sans MT"/>
              </a:rPr>
              <a:t>Cinquième niveau</a:t>
            </a:r>
          </a:p>
        </p:txBody>
      </p:sp>
      <p:sp>
        <p:nvSpPr>
          <p:cNvPr id="570" name="PlaceHolder 3"/>
          <p:cNvSpPr>
            <a:spLocks noGrp="1"/>
          </p:cNvSpPr>
          <p:nvPr>
            <p:ph type="dt"/>
          </p:nvPr>
        </p:nvSpPr>
        <p:spPr>
          <a:xfrm>
            <a:off x="5866200" y="4679280"/>
            <a:ext cx="2064960" cy="242640"/>
          </a:xfrm>
          <a:prstGeom prst="rect">
            <a:avLst/>
          </a:prstGeom>
        </p:spPr>
        <p:txBody>
          <a:bodyPr anchor="ctr"/>
          <a:lstStyle/>
          <a:p>
            <a:pPr algn="r">
              <a:lnSpc>
                <a:spcPct val="100000"/>
              </a:lnSpc>
            </a:pPr>
            <a:fld id="{7B2652B3-8DF4-42AE-AA1F-E257F63AD04D}" type="datetime">
              <a:rPr lang="fr-FR" sz="790" b="0" strike="noStrike" spc="-1">
                <a:solidFill>
                  <a:srgbClr val="000000"/>
                </a:solidFill>
                <a:latin typeface="Arial"/>
                <a:ea typeface="Arial"/>
              </a:rPr>
              <a:pPr algn="r">
                <a:lnSpc>
                  <a:spcPct val="100000"/>
                </a:lnSpc>
              </a:pPr>
              <a:t>13/10/2024</a:t>
            </a:fld>
            <a:endParaRPr lang="fr-FR" sz="790" b="0" strike="noStrike" spc="-1">
              <a:latin typeface="Times New Roman"/>
            </a:endParaRPr>
          </a:p>
        </p:txBody>
      </p:sp>
      <p:sp>
        <p:nvSpPr>
          <p:cNvPr id="571" name="PlaceHolder 4"/>
          <p:cNvSpPr>
            <a:spLocks noGrp="1"/>
          </p:cNvSpPr>
          <p:nvPr>
            <p:ph type="ftr"/>
          </p:nvPr>
        </p:nvSpPr>
        <p:spPr>
          <a:xfrm>
            <a:off x="1200240" y="4677120"/>
            <a:ext cx="4425480" cy="239760"/>
          </a:xfrm>
          <a:prstGeom prst="rect">
            <a:avLst/>
          </a:prstGeom>
        </p:spPr>
        <p:txBody>
          <a:bodyPr anchor="ctr"/>
          <a:lstStyle/>
          <a:p>
            <a:endParaRPr lang="fr-FR" sz="2400" b="0" strike="noStrike" spc="-1">
              <a:latin typeface="Times New Roman"/>
            </a:endParaRPr>
          </a:p>
        </p:txBody>
      </p:sp>
      <p:sp>
        <p:nvSpPr>
          <p:cNvPr id="572" name="PlaceHolder 5"/>
          <p:cNvSpPr>
            <a:spLocks noGrp="1"/>
          </p:cNvSpPr>
          <p:nvPr>
            <p:ph type="sldNum"/>
          </p:nvPr>
        </p:nvSpPr>
        <p:spPr>
          <a:xfrm>
            <a:off x="8069040" y="4663440"/>
            <a:ext cx="273960" cy="273960"/>
          </a:xfrm>
          <a:prstGeom prst="rect">
            <a:avLst/>
          </a:prstGeom>
        </p:spPr>
        <p:txBody>
          <a:bodyPr lIns="18360" rIns="18360" anchor="ctr"/>
          <a:lstStyle/>
          <a:p>
            <a:pPr algn="ctr">
              <a:lnSpc>
                <a:spcPct val="100000"/>
              </a:lnSpc>
            </a:pPr>
            <a:fld id="{FBF85162-BD77-42CB-976F-D82BD10A0D29}" type="slidenum">
              <a:rPr lang="fr-FR" sz="830" b="0" strike="noStrike" spc="-1">
                <a:solidFill>
                  <a:srgbClr val="FFFFFF"/>
                </a:solidFill>
                <a:latin typeface="Arial"/>
                <a:ea typeface="Arial"/>
              </a:rPr>
              <a:pPr algn="ctr">
                <a:lnSpc>
                  <a:spcPct val="100000"/>
                </a:lnSpc>
              </a:pPr>
              <a:t>‹N°›</a:t>
            </a:fld>
            <a:endParaRPr lang="fr-FR" sz="83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70C0">
            <a:alpha val="27000"/>
          </a:srgbClr>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1673280" y="723600"/>
            <a:ext cx="5797080" cy="891360"/>
          </a:xfrm>
          <a:prstGeom prst="rect">
            <a:avLst/>
          </a:prstGeom>
        </p:spPr>
        <p:txBody>
          <a:bodyPr lIns="137160" tIns="137160" rIns="137160" bIns="137160" anchor="ctr"/>
          <a:lstStyle/>
          <a:p>
            <a:r>
              <a:rPr lang="fr-FR" sz="2100" b="0" strike="noStrike" spc="-1">
                <a:solidFill>
                  <a:srgbClr val="000000"/>
                </a:solidFill>
                <a:latin typeface="Arial"/>
              </a:rPr>
              <a:t>Cliquez pour éditer le format du texte-titre</a:t>
            </a:r>
          </a:p>
        </p:txBody>
      </p:sp>
      <p:sp>
        <p:nvSpPr>
          <p:cNvPr id="42" name="PlaceHolder 2"/>
          <p:cNvSpPr>
            <a:spLocks noGrp="1"/>
          </p:cNvSpPr>
          <p:nvPr>
            <p:ph type="body"/>
          </p:nvPr>
        </p:nvSpPr>
        <p:spPr>
          <a:xfrm>
            <a:off x="1186560" y="1978560"/>
            <a:ext cx="3203640" cy="2325960"/>
          </a:xfrm>
          <a:prstGeom prst="rect">
            <a:avLst/>
          </a:prstGeom>
        </p:spPr>
        <p:txBody>
          <a:bodyPr lIns="68400" tIns="34200" rIns="68400" bIns="34200"/>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4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4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400" b="0" strike="noStrike" spc="-1">
                <a:solidFill>
                  <a:srgbClr val="000000"/>
                </a:solidFill>
                <a:latin typeface="Arial"/>
              </a:rPr>
              <a:t>Septième niveau de plan</a:t>
            </a:r>
          </a:p>
        </p:txBody>
      </p:sp>
      <p:sp>
        <p:nvSpPr>
          <p:cNvPr id="43" name="PlaceHolder 3"/>
          <p:cNvSpPr>
            <a:spLocks noGrp="1"/>
          </p:cNvSpPr>
          <p:nvPr>
            <p:ph type="body"/>
          </p:nvPr>
        </p:nvSpPr>
        <p:spPr>
          <a:xfrm>
            <a:off x="4753800" y="1978560"/>
            <a:ext cx="3202200" cy="2325960"/>
          </a:xfrm>
          <a:prstGeom prst="rect">
            <a:avLst/>
          </a:prstGeom>
        </p:spPr>
        <p:txBody>
          <a:bodyPr lIns="68400" tIns="34200" rIns="68400" bIns="34200"/>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4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4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400" b="0" strike="noStrike" spc="-1">
                <a:solidFill>
                  <a:srgbClr val="000000"/>
                </a:solidFill>
                <a:latin typeface="Arial"/>
              </a:rPr>
              <a:t>Septième niveau de plan</a:t>
            </a:r>
          </a:p>
        </p:txBody>
      </p:sp>
      <p:sp>
        <p:nvSpPr>
          <p:cNvPr id="44" name="PlaceHolder 4"/>
          <p:cNvSpPr>
            <a:spLocks noGrp="1"/>
          </p:cNvSpPr>
          <p:nvPr>
            <p:ph type="dt"/>
          </p:nvPr>
        </p:nvSpPr>
        <p:spPr>
          <a:xfrm>
            <a:off x="5866200" y="4679280"/>
            <a:ext cx="2064960" cy="242640"/>
          </a:xfrm>
          <a:prstGeom prst="rect">
            <a:avLst/>
          </a:prstGeom>
        </p:spPr>
        <p:txBody>
          <a:bodyPr lIns="68400" tIns="34200" rIns="68400" bIns="34200" anchor="ctr"/>
          <a:lstStyle/>
          <a:p>
            <a:endParaRPr lang="fr-FR" sz="2400" b="0" strike="noStrike" spc="-1">
              <a:latin typeface="Times New Roman"/>
            </a:endParaRPr>
          </a:p>
        </p:txBody>
      </p:sp>
      <p:sp>
        <p:nvSpPr>
          <p:cNvPr id="45" name="PlaceHolder 5"/>
          <p:cNvSpPr>
            <a:spLocks noGrp="1"/>
          </p:cNvSpPr>
          <p:nvPr>
            <p:ph type="ftr"/>
          </p:nvPr>
        </p:nvSpPr>
        <p:spPr>
          <a:xfrm>
            <a:off x="1200240" y="4677120"/>
            <a:ext cx="4425480" cy="239760"/>
          </a:xfrm>
          <a:prstGeom prst="rect">
            <a:avLst/>
          </a:prstGeom>
        </p:spPr>
        <p:txBody>
          <a:bodyPr lIns="68400" tIns="34200" rIns="68400" bIns="34200" anchor="ctr"/>
          <a:lstStyle/>
          <a:p>
            <a:endParaRPr lang="fr-FR" sz="2400" b="0" strike="noStrike" spc="-1">
              <a:latin typeface="Times New Roman"/>
            </a:endParaRPr>
          </a:p>
        </p:txBody>
      </p:sp>
      <p:sp>
        <p:nvSpPr>
          <p:cNvPr id="46" name="PlaceHolder 6"/>
          <p:cNvSpPr>
            <a:spLocks noGrp="1"/>
          </p:cNvSpPr>
          <p:nvPr>
            <p:ph type="sldNum"/>
          </p:nvPr>
        </p:nvSpPr>
        <p:spPr>
          <a:xfrm>
            <a:off x="8069040" y="4663440"/>
            <a:ext cx="273960" cy="273960"/>
          </a:xfrm>
          <a:prstGeom prst="rect">
            <a:avLst/>
          </a:prstGeom>
        </p:spPr>
        <p:txBody>
          <a:bodyPr lIns="13680" tIns="34200" rIns="13680" bIns="34200" anchor="ctr"/>
          <a:lstStyle/>
          <a:p>
            <a:pPr algn="ctr">
              <a:lnSpc>
                <a:spcPct val="100000"/>
              </a:lnSpc>
            </a:pPr>
            <a:fld id="{E3BBED70-A506-4371-9A87-543243FF786F}" type="slidenum">
              <a:rPr lang="fr-FR" sz="800" b="0" strike="noStrike" spc="-1">
                <a:solidFill>
                  <a:srgbClr val="FFFFFF"/>
                </a:solidFill>
                <a:latin typeface="Gill Sans"/>
                <a:ea typeface="Gill Sans"/>
              </a:rPr>
              <a:pPr algn="ctr">
                <a:lnSpc>
                  <a:spcPct val="100000"/>
                </a:lnSpc>
              </a:pPr>
              <a:t>‹N°›</a:t>
            </a:fld>
            <a:endParaRPr lang="fr-FR" sz="8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70C0">
            <a:alpha val="27000"/>
          </a:srgbClr>
        </a:solidFill>
        <a:effectLst/>
      </p:bgPr>
    </p:bg>
    <p:spTree>
      <p:nvGrpSpPr>
        <p:cNvPr id="1" name=""/>
        <p:cNvGrpSpPr/>
        <p:nvPr/>
      </p:nvGrpSpPr>
      <p:grpSpPr>
        <a:xfrm>
          <a:off x="0" y="0"/>
          <a:ext cx="0" cy="0"/>
          <a:chOff x="0" y="0"/>
          <a:chExt cx="0" cy="0"/>
        </a:xfrm>
      </p:grpSpPr>
      <p:sp>
        <p:nvSpPr>
          <p:cNvPr id="83" name="PlaceHolder 1"/>
          <p:cNvSpPr>
            <a:spLocks noGrp="1"/>
          </p:cNvSpPr>
          <p:nvPr>
            <p:ph type="dt"/>
          </p:nvPr>
        </p:nvSpPr>
        <p:spPr>
          <a:xfrm>
            <a:off x="5866200" y="4679280"/>
            <a:ext cx="2064960" cy="242640"/>
          </a:xfrm>
          <a:prstGeom prst="rect">
            <a:avLst/>
          </a:prstGeom>
        </p:spPr>
        <p:txBody>
          <a:bodyPr lIns="68400" tIns="34200" rIns="68400" bIns="34200" anchor="ctr"/>
          <a:lstStyle/>
          <a:p>
            <a:endParaRPr lang="fr-FR" sz="2400" b="0" strike="noStrike" spc="-1">
              <a:latin typeface="Times New Roman"/>
            </a:endParaRPr>
          </a:p>
        </p:txBody>
      </p:sp>
      <p:sp>
        <p:nvSpPr>
          <p:cNvPr id="84" name="PlaceHolder 2"/>
          <p:cNvSpPr>
            <a:spLocks noGrp="1"/>
          </p:cNvSpPr>
          <p:nvPr>
            <p:ph type="ftr"/>
          </p:nvPr>
        </p:nvSpPr>
        <p:spPr>
          <a:xfrm>
            <a:off x="1200240" y="4677120"/>
            <a:ext cx="4425480" cy="239760"/>
          </a:xfrm>
          <a:prstGeom prst="rect">
            <a:avLst/>
          </a:prstGeom>
        </p:spPr>
        <p:txBody>
          <a:bodyPr lIns="68400" tIns="34200" rIns="68400" bIns="34200" anchor="ctr"/>
          <a:lstStyle/>
          <a:p>
            <a:endParaRPr lang="fr-FR" sz="2400" b="0" strike="noStrike" spc="-1">
              <a:latin typeface="Times New Roman"/>
            </a:endParaRPr>
          </a:p>
        </p:txBody>
      </p:sp>
      <p:sp>
        <p:nvSpPr>
          <p:cNvPr id="85" name="PlaceHolder 3"/>
          <p:cNvSpPr>
            <a:spLocks noGrp="1"/>
          </p:cNvSpPr>
          <p:nvPr>
            <p:ph type="sldNum"/>
          </p:nvPr>
        </p:nvSpPr>
        <p:spPr>
          <a:xfrm>
            <a:off x="8069040" y="4663440"/>
            <a:ext cx="273960" cy="273960"/>
          </a:xfrm>
          <a:prstGeom prst="rect">
            <a:avLst/>
          </a:prstGeom>
        </p:spPr>
        <p:txBody>
          <a:bodyPr lIns="13680" tIns="34200" rIns="13680" bIns="34200" anchor="ctr"/>
          <a:lstStyle/>
          <a:p>
            <a:pPr algn="ctr">
              <a:lnSpc>
                <a:spcPct val="100000"/>
              </a:lnSpc>
            </a:pPr>
            <a:fld id="{C0E2DF93-E232-43AD-93D0-E848B9771516}" type="slidenum">
              <a:rPr lang="fr-FR" sz="800" b="0" strike="noStrike" spc="-1">
                <a:solidFill>
                  <a:srgbClr val="FFFFFF"/>
                </a:solidFill>
                <a:latin typeface="Gill Sans"/>
                <a:ea typeface="Gill Sans"/>
              </a:rPr>
              <a:pPr algn="ctr">
                <a:lnSpc>
                  <a:spcPct val="100000"/>
                </a:lnSpc>
              </a:pPr>
              <a:t>‹N°›</a:t>
            </a:fld>
            <a:endParaRPr lang="fr-FR" sz="800" b="0" strike="noStrike" spc="-1">
              <a:latin typeface="Times New Roman"/>
            </a:endParaRPr>
          </a:p>
        </p:txBody>
      </p:sp>
      <p:sp>
        <p:nvSpPr>
          <p:cNvPr id="86" name="PlaceHolder 4"/>
          <p:cNvSpPr>
            <a:spLocks noGrp="1"/>
          </p:cNvSpPr>
          <p:nvPr>
            <p:ph type="title"/>
          </p:nvPr>
        </p:nvSpPr>
        <p:spPr>
          <a:xfrm>
            <a:off x="457200" y="205200"/>
            <a:ext cx="8229240" cy="858600"/>
          </a:xfrm>
          <a:prstGeom prst="rect">
            <a:avLst/>
          </a:prstGeom>
        </p:spPr>
        <p:txBody>
          <a:bodyPr lIns="0" tIns="0" rIns="0" bIns="0" anchor="ctr"/>
          <a:lstStyle/>
          <a:p>
            <a:r>
              <a:rPr lang="fr-FR" sz="1400" b="0" strike="noStrike" spc="-1">
                <a:solidFill>
                  <a:srgbClr val="000000"/>
                </a:solidFill>
                <a:latin typeface="Arial"/>
              </a:rPr>
              <a:t>Cliquez pour éditer le format du texte-titre</a:t>
            </a:r>
          </a:p>
        </p:txBody>
      </p:sp>
      <p:sp>
        <p:nvSpPr>
          <p:cNvPr id="87" name="PlaceHolder 5"/>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70C0">
            <a:alpha val="27000"/>
          </a:srgbClr>
        </a:solidFill>
        <a:effectLst/>
      </p:bgPr>
    </p:bg>
    <p:spTree>
      <p:nvGrpSpPr>
        <p:cNvPr id="1" name=""/>
        <p:cNvGrpSpPr/>
        <p:nvPr/>
      </p:nvGrpSpPr>
      <p:grpSpPr>
        <a:xfrm>
          <a:off x="0" y="0"/>
          <a:ext cx="0" cy="0"/>
          <a:chOff x="0" y="0"/>
          <a:chExt cx="0" cy="0"/>
        </a:xfrm>
      </p:grpSpPr>
      <p:sp>
        <p:nvSpPr>
          <p:cNvPr id="124" name="PlaceHolder 1"/>
          <p:cNvSpPr>
            <a:spLocks noGrp="1"/>
          </p:cNvSpPr>
          <p:nvPr>
            <p:ph type="title"/>
          </p:nvPr>
        </p:nvSpPr>
        <p:spPr>
          <a:xfrm>
            <a:off x="1673280" y="723600"/>
            <a:ext cx="5797080" cy="891360"/>
          </a:xfrm>
          <a:prstGeom prst="rect">
            <a:avLst/>
          </a:prstGeom>
        </p:spPr>
        <p:txBody>
          <a:bodyPr lIns="137160" tIns="137160" rIns="137160" bIns="137160" anchor="ctr"/>
          <a:lstStyle/>
          <a:p>
            <a:r>
              <a:rPr lang="fr-FR" sz="2100" b="0" strike="noStrike" spc="-1">
                <a:solidFill>
                  <a:srgbClr val="000000"/>
                </a:solidFill>
                <a:latin typeface="Arial"/>
              </a:rPr>
              <a:t>Cliquez pour éditer le format du texte-titre</a:t>
            </a:r>
          </a:p>
        </p:txBody>
      </p:sp>
      <p:sp>
        <p:nvSpPr>
          <p:cNvPr id="125" name="PlaceHolder 2"/>
          <p:cNvSpPr>
            <a:spLocks noGrp="1"/>
          </p:cNvSpPr>
          <p:nvPr>
            <p:ph type="body"/>
          </p:nvPr>
        </p:nvSpPr>
        <p:spPr>
          <a:xfrm>
            <a:off x="1673280" y="1978560"/>
            <a:ext cx="5797080" cy="2325960"/>
          </a:xfrm>
          <a:prstGeom prst="rect">
            <a:avLst/>
          </a:prstGeom>
        </p:spPr>
        <p:txBody>
          <a:bodyPr lIns="68400" tIns="34200" rIns="68400" bIns="34200"/>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4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4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400" b="0" strike="noStrike" spc="-1">
                <a:solidFill>
                  <a:srgbClr val="000000"/>
                </a:solidFill>
                <a:latin typeface="Arial"/>
              </a:rPr>
              <a:t>Septième niveau de plan</a:t>
            </a:r>
          </a:p>
        </p:txBody>
      </p:sp>
      <p:sp>
        <p:nvSpPr>
          <p:cNvPr id="126" name="PlaceHolder 3"/>
          <p:cNvSpPr>
            <a:spLocks noGrp="1"/>
          </p:cNvSpPr>
          <p:nvPr>
            <p:ph type="dt"/>
          </p:nvPr>
        </p:nvSpPr>
        <p:spPr>
          <a:xfrm>
            <a:off x="5866200" y="4679280"/>
            <a:ext cx="2064960" cy="242640"/>
          </a:xfrm>
          <a:prstGeom prst="rect">
            <a:avLst/>
          </a:prstGeom>
        </p:spPr>
        <p:txBody>
          <a:bodyPr lIns="68400" tIns="34200" rIns="68400" bIns="34200" anchor="ctr"/>
          <a:lstStyle/>
          <a:p>
            <a:endParaRPr lang="fr-FR" sz="2400" b="0" strike="noStrike" spc="-1">
              <a:latin typeface="Times New Roman"/>
            </a:endParaRPr>
          </a:p>
        </p:txBody>
      </p:sp>
      <p:sp>
        <p:nvSpPr>
          <p:cNvPr id="127" name="PlaceHolder 4"/>
          <p:cNvSpPr>
            <a:spLocks noGrp="1"/>
          </p:cNvSpPr>
          <p:nvPr>
            <p:ph type="ftr"/>
          </p:nvPr>
        </p:nvSpPr>
        <p:spPr>
          <a:xfrm>
            <a:off x="1200240" y="4677120"/>
            <a:ext cx="4425480" cy="239760"/>
          </a:xfrm>
          <a:prstGeom prst="rect">
            <a:avLst/>
          </a:prstGeom>
        </p:spPr>
        <p:txBody>
          <a:bodyPr lIns="68400" tIns="34200" rIns="68400" bIns="34200" anchor="ctr"/>
          <a:lstStyle/>
          <a:p>
            <a:endParaRPr lang="fr-FR" sz="2400" b="0" strike="noStrike" spc="-1">
              <a:latin typeface="Times New Roman"/>
            </a:endParaRPr>
          </a:p>
        </p:txBody>
      </p:sp>
      <p:sp>
        <p:nvSpPr>
          <p:cNvPr id="128" name="PlaceHolder 5"/>
          <p:cNvSpPr>
            <a:spLocks noGrp="1"/>
          </p:cNvSpPr>
          <p:nvPr>
            <p:ph type="sldNum"/>
          </p:nvPr>
        </p:nvSpPr>
        <p:spPr>
          <a:xfrm>
            <a:off x="8069040" y="4663440"/>
            <a:ext cx="273960" cy="273960"/>
          </a:xfrm>
          <a:prstGeom prst="rect">
            <a:avLst/>
          </a:prstGeom>
        </p:spPr>
        <p:txBody>
          <a:bodyPr lIns="13680" tIns="34200" rIns="13680" bIns="34200" anchor="ctr"/>
          <a:lstStyle/>
          <a:p>
            <a:pPr algn="ctr">
              <a:lnSpc>
                <a:spcPct val="100000"/>
              </a:lnSpc>
            </a:pPr>
            <a:fld id="{82D2207D-C521-41E8-BAF5-1E0ED21B17A8}" type="slidenum">
              <a:rPr lang="fr-FR" sz="800" b="0" strike="noStrike" spc="-1">
                <a:solidFill>
                  <a:srgbClr val="FFFFFF"/>
                </a:solidFill>
                <a:latin typeface="Gill Sans"/>
                <a:ea typeface="Gill Sans"/>
              </a:rPr>
              <a:pPr algn="ctr">
                <a:lnSpc>
                  <a:spcPct val="100000"/>
                </a:lnSpc>
              </a:pPr>
              <a:t>‹N°›</a:t>
            </a:fld>
            <a:endParaRPr lang="fr-FR" sz="8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70C0">
            <a:alpha val="27000"/>
          </a:srgbClr>
        </a:solidFill>
        <a:effectLst/>
      </p:bgPr>
    </p:bg>
    <p:spTree>
      <p:nvGrpSpPr>
        <p:cNvPr id="1" name=""/>
        <p:cNvGrpSpPr/>
        <p:nvPr/>
      </p:nvGrpSpPr>
      <p:grpSpPr>
        <a:xfrm>
          <a:off x="0" y="0"/>
          <a:ext cx="0" cy="0"/>
          <a:chOff x="0" y="0"/>
          <a:chExt cx="0" cy="0"/>
        </a:xfrm>
      </p:grpSpPr>
      <p:sp>
        <p:nvSpPr>
          <p:cNvPr id="165" name="PlaceHolder 1"/>
          <p:cNvSpPr>
            <a:spLocks noGrp="1"/>
          </p:cNvSpPr>
          <p:nvPr>
            <p:ph type="title"/>
          </p:nvPr>
        </p:nvSpPr>
        <p:spPr>
          <a:xfrm>
            <a:off x="628560" y="273960"/>
            <a:ext cx="7886520" cy="993960"/>
          </a:xfrm>
          <a:prstGeom prst="rect">
            <a:avLst/>
          </a:prstGeom>
        </p:spPr>
        <p:txBody>
          <a:bodyPr lIns="68400" tIns="34200" rIns="68400" bIns="34200" anchor="ctr"/>
          <a:lstStyle/>
          <a:p>
            <a:r>
              <a:rPr lang="fr-FR" sz="2100" b="0" strike="noStrike" spc="-1">
                <a:solidFill>
                  <a:srgbClr val="000000"/>
                </a:solidFill>
                <a:latin typeface="Arial"/>
              </a:rPr>
              <a:t>Cliquez pour éditer le format du texte-titre</a:t>
            </a:r>
          </a:p>
        </p:txBody>
      </p:sp>
      <p:sp>
        <p:nvSpPr>
          <p:cNvPr id="166" name="PlaceHolder 2"/>
          <p:cNvSpPr>
            <a:spLocks noGrp="1"/>
          </p:cNvSpPr>
          <p:nvPr>
            <p:ph type="body"/>
          </p:nvPr>
        </p:nvSpPr>
        <p:spPr>
          <a:xfrm>
            <a:off x="804960" y="1103400"/>
            <a:ext cx="7881480" cy="3448800"/>
          </a:xfrm>
          <a:prstGeom prst="rect">
            <a:avLst/>
          </a:prstGeom>
        </p:spPr>
        <p:txBody>
          <a:bodyPr lIns="68400" tIns="34200" rIns="68400" bIns="34200"/>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4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4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400" b="0" strike="noStrike" spc="-1">
                <a:solidFill>
                  <a:srgbClr val="000000"/>
                </a:solidFill>
                <a:latin typeface="Arial"/>
              </a:rPr>
              <a:t>Septième niveau de plan</a:t>
            </a:r>
          </a:p>
        </p:txBody>
      </p:sp>
      <p:sp>
        <p:nvSpPr>
          <p:cNvPr id="167" name="PlaceHolder 3"/>
          <p:cNvSpPr>
            <a:spLocks noGrp="1"/>
          </p:cNvSpPr>
          <p:nvPr>
            <p:ph type="sldNum"/>
          </p:nvPr>
        </p:nvSpPr>
        <p:spPr>
          <a:xfrm>
            <a:off x="6458040" y="4767120"/>
            <a:ext cx="2057040" cy="273600"/>
          </a:xfrm>
          <a:prstGeom prst="rect">
            <a:avLst/>
          </a:prstGeom>
        </p:spPr>
        <p:txBody>
          <a:bodyPr lIns="68400" tIns="34200" rIns="68400" bIns="34200" anchor="ctr"/>
          <a:lstStyle/>
          <a:p>
            <a:pPr algn="r">
              <a:lnSpc>
                <a:spcPct val="100000"/>
              </a:lnSpc>
            </a:pPr>
            <a:fld id="{1867785E-DEC0-485C-916C-6D8C9AEB3BC8}" type="slidenum">
              <a:rPr lang="fr-FR" sz="900" b="0" strike="noStrike" spc="-1">
                <a:solidFill>
                  <a:srgbClr val="888888"/>
                </a:solidFill>
                <a:latin typeface="Calibri"/>
                <a:ea typeface="Calibri"/>
              </a:rPr>
              <a:pPr algn="r">
                <a:lnSpc>
                  <a:spcPct val="100000"/>
                </a:lnSpc>
              </a:pPr>
              <a:t>‹N°›</a:t>
            </a:fld>
            <a:endParaRPr lang="fr-FR" sz="9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70C0">
            <a:alpha val="27000"/>
          </a:srgbClr>
        </a:solidFill>
        <a:effectLst/>
      </p:bgPr>
    </p:bg>
    <p:spTree>
      <p:nvGrpSpPr>
        <p:cNvPr id="1" name=""/>
        <p:cNvGrpSpPr/>
        <p:nvPr/>
      </p:nvGrpSpPr>
      <p:grpSpPr>
        <a:xfrm>
          <a:off x="0" y="0"/>
          <a:ext cx="0" cy="0"/>
          <a:chOff x="0" y="0"/>
          <a:chExt cx="0" cy="0"/>
        </a:xfrm>
      </p:grpSpPr>
      <p:sp>
        <p:nvSpPr>
          <p:cNvPr id="204" name="PlaceHolder 1"/>
          <p:cNvSpPr>
            <a:spLocks noGrp="1"/>
          </p:cNvSpPr>
          <p:nvPr>
            <p:ph type="body"/>
          </p:nvPr>
        </p:nvSpPr>
        <p:spPr>
          <a:xfrm>
            <a:off x="0" y="0"/>
            <a:ext cx="9143640" cy="5143320"/>
          </a:xfrm>
          <a:prstGeom prst="rect">
            <a:avLst/>
          </a:prstGeom>
        </p:spPr>
        <p:txBody>
          <a:bodyPr lIns="90000" tIns="45000" rIns="90000" bIns="45000" anchor="ctr"/>
          <a:lstStyle/>
          <a:p>
            <a:pPr marL="432000" indent="-324000">
              <a:spcBef>
                <a:spcPts val="1417"/>
              </a:spcBef>
              <a:buClr>
                <a:srgbClr val="000000"/>
              </a:buClr>
              <a:buSzPct val="45000"/>
              <a:buFont typeface="Wingdings" charset="2"/>
              <a:buChar char=""/>
            </a:pPr>
            <a:r>
              <a:rPr lang="fr-FR" sz="9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9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9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9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9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9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900" b="0" strike="noStrike" spc="-1">
                <a:solidFill>
                  <a:srgbClr val="000000"/>
                </a:solidFill>
                <a:latin typeface="Arial"/>
              </a:rPr>
              <a:t>Septième niveau de plan</a:t>
            </a:r>
          </a:p>
        </p:txBody>
      </p:sp>
      <p:sp>
        <p:nvSpPr>
          <p:cNvPr id="205" name="PlaceHolder 2"/>
          <p:cNvSpPr>
            <a:spLocks noGrp="1"/>
          </p:cNvSpPr>
          <p:nvPr>
            <p:ph type="title"/>
          </p:nvPr>
        </p:nvSpPr>
        <p:spPr>
          <a:xfrm>
            <a:off x="764280" y="1634400"/>
            <a:ext cx="7614720" cy="937080"/>
          </a:xfrm>
          <a:prstGeom prst="rect">
            <a:avLst/>
          </a:prstGeom>
        </p:spPr>
        <p:txBody>
          <a:bodyPr lIns="137160" tIns="137160" rIns="137160" bIns="137160" anchor="ctr"/>
          <a:lstStyle/>
          <a:p>
            <a:r>
              <a:rPr lang="fr-FR" sz="6600" b="0" strike="noStrike" spc="-1">
                <a:solidFill>
                  <a:srgbClr val="000000"/>
                </a:solidFill>
                <a:latin typeface="Arial"/>
              </a:rPr>
              <a:t>Cliquez pour éditer le format du texte-titre</a:t>
            </a:r>
          </a:p>
        </p:txBody>
      </p:sp>
      <p:sp>
        <p:nvSpPr>
          <p:cNvPr id="206" name="PlaceHolder 3"/>
          <p:cNvSpPr>
            <a:spLocks noGrp="1"/>
          </p:cNvSpPr>
          <p:nvPr>
            <p:ph type="sldNum"/>
          </p:nvPr>
        </p:nvSpPr>
        <p:spPr>
          <a:xfrm>
            <a:off x="8069040" y="4663440"/>
            <a:ext cx="273960" cy="273960"/>
          </a:xfrm>
          <a:prstGeom prst="rect">
            <a:avLst/>
          </a:prstGeom>
        </p:spPr>
        <p:txBody>
          <a:bodyPr lIns="13680" tIns="34200" rIns="13680" bIns="34200" anchor="ctr"/>
          <a:lstStyle/>
          <a:p>
            <a:pPr algn="ctr">
              <a:lnSpc>
                <a:spcPct val="100000"/>
              </a:lnSpc>
            </a:pPr>
            <a:fld id="{F40A7CB4-BA01-41F4-B4E6-F5A48430F120}" type="slidenum">
              <a:rPr lang="fr-FR" sz="800" b="0" strike="noStrike" spc="-1">
                <a:solidFill>
                  <a:srgbClr val="FFFFFF"/>
                </a:solidFill>
                <a:latin typeface="Gill Sans"/>
                <a:ea typeface="Gill Sans"/>
              </a:rPr>
              <a:pPr algn="ctr">
                <a:lnSpc>
                  <a:spcPct val="100000"/>
                </a:lnSpc>
              </a:pPr>
              <a:t>‹N°›</a:t>
            </a:fld>
            <a:endParaRPr lang="fr-FR" sz="8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70C0">
            <a:alpha val="27000"/>
          </a:srgbClr>
        </a:solidFill>
        <a:effectLst/>
      </p:bgPr>
    </p:bg>
    <p:spTree>
      <p:nvGrpSpPr>
        <p:cNvPr id="1" name=""/>
        <p:cNvGrpSpPr/>
        <p:nvPr/>
      </p:nvGrpSpPr>
      <p:grpSpPr>
        <a:xfrm>
          <a:off x="0" y="0"/>
          <a:ext cx="0" cy="0"/>
          <a:chOff x="0" y="0"/>
          <a:chExt cx="0" cy="0"/>
        </a:xfrm>
      </p:grpSpPr>
      <p:sp>
        <p:nvSpPr>
          <p:cNvPr id="243" name="PlaceHolder 1"/>
          <p:cNvSpPr>
            <a:spLocks noGrp="1"/>
          </p:cNvSpPr>
          <p:nvPr>
            <p:ph type="title"/>
          </p:nvPr>
        </p:nvSpPr>
        <p:spPr>
          <a:xfrm>
            <a:off x="1521720" y="513720"/>
            <a:ext cx="3812760" cy="937080"/>
          </a:xfrm>
          <a:prstGeom prst="rect">
            <a:avLst/>
          </a:prstGeom>
        </p:spPr>
        <p:txBody>
          <a:bodyPr lIns="137160" tIns="137160" rIns="137160" bIns="137160" anchor="ctr"/>
          <a:lstStyle/>
          <a:p>
            <a:r>
              <a:rPr lang="fr-FR" sz="2250" b="0" strike="noStrike" spc="-1">
                <a:solidFill>
                  <a:srgbClr val="000000"/>
                </a:solidFill>
                <a:latin typeface="Arial"/>
              </a:rPr>
              <a:t>Cliquez pour éditer le format du texte-titre</a:t>
            </a:r>
          </a:p>
        </p:txBody>
      </p:sp>
      <p:sp>
        <p:nvSpPr>
          <p:cNvPr id="244" name="PlaceHolder 2"/>
          <p:cNvSpPr>
            <a:spLocks noGrp="1"/>
          </p:cNvSpPr>
          <p:nvPr>
            <p:ph type="sldNum"/>
          </p:nvPr>
        </p:nvSpPr>
        <p:spPr>
          <a:xfrm>
            <a:off x="8069040" y="4663440"/>
            <a:ext cx="273960" cy="273960"/>
          </a:xfrm>
          <a:prstGeom prst="rect">
            <a:avLst/>
          </a:prstGeom>
        </p:spPr>
        <p:txBody>
          <a:bodyPr lIns="13680" tIns="34200" rIns="13680" bIns="34200" anchor="ctr"/>
          <a:lstStyle/>
          <a:p>
            <a:pPr algn="ctr">
              <a:lnSpc>
                <a:spcPct val="100000"/>
              </a:lnSpc>
            </a:pPr>
            <a:fld id="{4F05BB0C-2806-40CF-9E45-5121E1BD2FAB}" type="slidenum">
              <a:rPr lang="fr-FR" sz="800" b="0" strike="noStrike" spc="-1">
                <a:solidFill>
                  <a:srgbClr val="FFFFFF"/>
                </a:solidFill>
                <a:latin typeface="Gill Sans"/>
                <a:ea typeface="Gill Sans"/>
              </a:rPr>
              <a:pPr algn="ctr">
                <a:lnSpc>
                  <a:spcPct val="100000"/>
                </a:lnSpc>
              </a:pPr>
              <a:t>‹N°›</a:t>
            </a:fld>
            <a:endParaRPr lang="fr-FR" sz="800" b="0" strike="noStrike" spc="-1">
              <a:latin typeface="Times New Roman"/>
            </a:endParaRPr>
          </a:p>
        </p:txBody>
      </p:sp>
      <p:sp>
        <p:nvSpPr>
          <p:cNvPr id="245" name="PlaceHolder 3"/>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70C0">
            <a:alpha val="27000"/>
          </a:srgbClr>
        </a:solidFill>
        <a:effectLst/>
      </p:bgPr>
    </p:bg>
    <p:spTree>
      <p:nvGrpSpPr>
        <p:cNvPr id="1" name=""/>
        <p:cNvGrpSpPr/>
        <p:nvPr/>
      </p:nvGrpSpPr>
      <p:grpSpPr>
        <a:xfrm>
          <a:off x="0" y="0"/>
          <a:ext cx="0" cy="0"/>
          <a:chOff x="0" y="0"/>
          <a:chExt cx="0" cy="0"/>
        </a:xfrm>
      </p:grpSpPr>
      <p:sp>
        <p:nvSpPr>
          <p:cNvPr id="399" name="PlaceHolder 1"/>
          <p:cNvSpPr>
            <a:spLocks noGrp="1"/>
          </p:cNvSpPr>
          <p:nvPr>
            <p:ph type="title"/>
          </p:nvPr>
        </p:nvSpPr>
        <p:spPr>
          <a:xfrm>
            <a:off x="1200240" y="1789920"/>
            <a:ext cx="6743520" cy="1234080"/>
          </a:xfrm>
          <a:prstGeom prst="rect">
            <a:avLst/>
          </a:prstGeom>
        </p:spPr>
        <p:txBody>
          <a:bodyPr lIns="205560" tIns="137160" rIns="205560" bIns="137160" anchor="ctr" anchorCtr="1"/>
          <a:lstStyle/>
          <a:p>
            <a:r>
              <a:rPr lang="fr-FR" sz="2900" b="0" strike="noStrike" spc="-1">
                <a:solidFill>
                  <a:srgbClr val="000000"/>
                </a:solidFill>
                <a:latin typeface="Arial"/>
              </a:rPr>
              <a:t>Cliquez pour éditer le format du texte-titre</a:t>
            </a:r>
          </a:p>
        </p:txBody>
      </p:sp>
      <p:sp>
        <p:nvSpPr>
          <p:cNvPr id="400" name="PlaceHolder 2"/>
          <p:cNvSpPr>
            <a:spLocks noGrp="1"/>
          </p:cNvSpPr>
          <p:nvPr>
            <p:ph type="body"/>
          </p:nvPr>
        </p:nvSpPr>
        <p:spPr>
          <a:xfrm>
            <a:off x="2021400" y="3264480"/>
            <a:ext cx="5100840" cy="948600"/>
          </a:xfrm>
          <a:prstGeom prst="rect">
            <a:avLst/>
          </a:prstGeom>
        </p:spPr>
        <p:txBody>
          <a:bodyPr lIns="68400" tIns="34200" rIns="68400" bIns="34200" anchorCtr="1"/>
          <a:lstStyle/>
          <a:p>
            <a:pPr marL="432000" indent="-324000">
              <a:spcBef>
                <a:spcPts val="1417"/>
              </a:spcBef>
              <a:buClr>
                <a:srgbClr val="000000"/>
              </a:buClr>
              <a:buSzPct val="45000"/>
              <a:buFont typeface="Wingdings" charset="2"/>
              <a:buChar char=""/>
            </a:pPr>
            <a:r>
              <a:rPr lang="fr-FR" sz="15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5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5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5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5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5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500" b="0" strike="noStrike" spc="-1">
                <a:solidFill>
                  <a:srgbClr val="000000"/>
                </a:solidFill>
                <a:latin typeface="Arial"/>
              </a:rPr>
              <a:t>Septième niveau de plan</a:t>
            </a:r>
          </a:p>
        </p:txBody>
      </p:sp>
      <p:sp>
        <p:nvSpPr>
          <p:cNvPr id="401" name="PlaceHolder 3"/>
          <p:cNvSpPr>
            <a:spLocks noGrp="1"/>
          </p:cNvSpPr>
          <p:nvPr>
            <p:ph type="dt"/>
          </p:nvPr>
        </p:nvSpPr>
        <p:spPr>
          <a:xfrm>
            <a:off x="5866200" y="4679280"/>
            <a:ext cx="2064960" cy="242640"/>
          </a:xfrm>
          <a:prstGeom prst="rect">
            <a:avLst/>
          </a:prstGeom>
        </p:spPr>
        <p:txBody>
          <a:bodyPr lIns="68400" tIns="34200" rIns="68400" bIns="34200" anchor="ctr"/>
          <a:lstStyle/>
          <a:p>
            <a:endParaRPr lang="fr-FR" sz="2400" b="0" strike="noStrike" spc="-1">
              <a:latin typeface="Times New Roman"/>
            </a:endParaRPr>
          </a:p>
        </p:txBody>
      </p:sp>
      <p:sp>
        <p:nvSpPr>
          <p:cNvPr id="402" name="PlaceHolder 4"/>
          <p:cNvSpPr>
            <a:spLocks noGrp="1"/>
          </p:cNvSpPr>
          <p:nvPr>
            <p:ph type="ftr"/>
          </p:nvPr>
        </p:nvSpPr>
        <p:spPr>
          <a:xfrm>
            <a:off x="1200240" y="4677120"/>
            <a:ext cx="4425480" cy="239760"/>
          </a:xfrm>
          <a:prstGeom prst="rect">
            <a:avLst/>
          </a:prstGeom>
        </p:spPr>
        <p:txBody>
          <a:bodyPr lIns="68400" tIns="34200" rIns="68400" bIns="34200" anchor="ctr"/>
          <a:lstStyle/>
          <a:p>
            <a:endParaRPr lang="fr-FR" sz="2400" b="0" strike="noStrike" spc="-1">
              <a:latin typeface="Times New Roman"/>
            </a:endParaRPr>
          </a:p>
        </p:txBody>
      </p:sp>
      <p:sp>
        <p:nvSpPr>
          <p:cNvPr id="403" name="PlaceHolder 5"/>
          <p:cNvSpPr>
            <a:spLocks noGrp="1"/>
          </p:cNvSpPr>
          <p:nvPr>
            <p:ph type="sldNum"/>
          </p:nvPr>
        </p:nvSpPr>
        <p:spPr>
          <a:xfrm>
            <a:off x="8069040" y="4663440"/>
            <a:ext cx="273960" cy="273960"/>
          </a:xfrm>
          <a:prstGeom prst="rect">
            <a:avLst/>
          </a:prstGeom>
        </p:spPr>
        <p:txBody>
          <a:bodyPr lIns="13680" tIns="34200" rIns="13680" bIns="34200" anchor="ctr"/>
          <a:lstStyle/>
          <a:p>
            <a:pPr algn="ctr">
              <a:lnSpc>
                <a:spcPct val="100000"/>
              </a:lnSpc>
            </a:pPr>
            <a:fld id="{23C0847C-1D46-447C-8FC7-5C9D901077E1}" type="slidenum">
              <a:rPr lang="fr-FR" sz="800" b="0" strike="noStrike" spc="-1">
                <a:solidFill>
                  <a:srgbClr val="FFFFFF"/>
                </a:solidFill>
                <a:latin typeface="Gill Sans"/>
                <a:ea typeface="Gill Sans"/>
              </a:rPr>
              <a:pPr algn="ctr">
                <a:lnSpc>
                  <a:spcPct val="100000"/>
                </a:lnSpc>
              </a:pPr>
              <a:t>‹N°›</a:t>
            </a:fld>
            <a:endParaRPr lang="fr-FR" sz="8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2" name="CustomShape 1"/>
          <p:cNvSpPr/>
          <p:nvPr/>
        </p:nvSpPr>
        <p:spPr>
          <a:xfrm flipH="1">
            <a:off x="0" y="236160"/>
            <a:ext cx="2265840" cy="1076400"/>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60">
            <a:noFill/>
          </a:ln>
        </p:spPr>
        <p:style>
          <a:lnRef idx="0">
            <a:scrgbClr r="0" g="0" b="0"/>
          </a:lnRef>
          <a:fillRef idx="0">
            <a:scrgbClr r="0" g="0" b="0"/>
          </a:fillRef>
          <a:effectRef idx="0">
            <a:scrgbClr r="0" g="0" b="0"/>
          </a:effectRef>
          <a:fontRef idx="minor"/>
        </p:style>
      </p:sp>
      <p:sp>
        <p:nvSpPr>
          <p:cNvPr id="483" name="PlaceHolder 2"/>
          <p:cNvSpPr>
            <a:spLocks noGrp="1"/>
          </p:cNvSpPr>
          <p:nvPr>
            <p:ph type="title"/>
          </p:nvPr>
        </p:nvSpPr>
        <p:spPr>
          <a:xfrm>
            <a:off x="628560" y="273960"/>
            <a:ext cx="7886520" cy="993960"/>
          </a:xfrm>
          <a:prstGeom prst="rect">
            <a:avLst/>
          </a:prstGeom>
        </p:spPr>
        <p:txBody>
          <a:bodyPr anchor="ctr">
            <a:normAutofit/>
          </a:bodyPr>
          <a:lstStyle/>
          <a:p>
            <a:pPr>
              <a:lnSpc>
                <a:spcPct val="100000"/>
              </a:lnSpc>
            </a:pPr>
            <a:r>
              <a:rPr lang="fr-FR" sz="3000" b="0" i="1" strike="noStrike" spc="-1">
                <a:solidFill>
                  <a:srgbClr val="000000"/>
                </a:solidFill>
                <a:latin typeface="Elephant"/>
              </a:rPr>
              <a:t>Click to edit Master title style</a:t>
            </a:r>
            <a:endParaRPr lang="fr-FR" sz="3000" b="0" strike="noStrike" spc="-1">
              <a:solidFill>
                <a:srgbClr val="000000"/>
              </a:solidFill>
              <a:latin typeface="Arial"/>
            </a:endParaRPr>
          </a:p>
        </p:txBody>
      </p:sp>
      <p:sp>
        <p:nvSpPr>
          <p:cNvPr id="484" name="PlaceHolder 3"/>
          <p:cNvSpPr>
            <a:spLocks noGrp="1"/>
          </p:cNvSpPr>
          <p:nvPr>
            <p:ph type="body"/>
          </p:nvPr>
        </p:nvSpPr>
        <p:spPr>
          <a:xfrm>
            <a:off x="628560" y="1508760"/>
            <a:ext cx="7886520" cy="3120120"/>
          </a:xfrm>
          <a:prstGeom prst="rect">
            <a:avLst/>
          </a:prstGeom>
        </p:spPr>
        <p:txBody>
          <a:bodyPr/>
          <a:lstStyle/>
          <a:p>
            <a:pPr marL="171360" indent="-171000">
              <a:lnSpc>
                <a:spcPct val="100000"/>
              </a:lnSpc>
              <a:spcBef>
                <a:spcPts val="751"/>
              </a:spcBef>
              <a:buClr>
                <a:srgbClr val="000000"/>
              </a:buClr>
              <a:buFont typeface="Arial"/>
              <a:buChar char="•"/>
            </a:pPr>
            <a:r>
              <a:rPr lang="fr-FR" sz="2100" b="0" strike="noStrike" spc="-1">
                <a:solidFill>
                  <a:srgbClr val="000000"/>
                </a:solidFill>
                <a:latin typeface="Century Gothic"/>
              </a:rPr>
              <a:t>Click to edit Master text styles</a:t>
            </a:r>
          </a:p>
          <a:p>
            <a:pPr marL="514440" lvl="1" indent="-171000">
              <a:lnSpc>
                <a:spcPct val="100000"/>
              </a:lnSpc>
              <a:spcBef>
                <a:spcPts val="374"/>
              </a:spcBef>
              <a:buClr>
                <a:srgbClr val="000000"/>
              </a:buClr>
              <a:buFont typeface="Arial"/>
              <a:buChar char="•"/>
            </a:pPr>
            <a:r>
              <a:rPr lang="fr-FR" sz="1800" b="0" strike="noStrike" spc="-1">
                <a:solidFill>
                  <a:srgbClr val="000000"/>
                </a:solidFill>
                <a:latin typeface="Century Gothic"/>
              </a:rPr>
              <a:t>Second level</a:t>
            </a:r>
          </a:p>
          <a:p>
            <a:pPr marL="857160" lvl="2" indent="-171000">
              <a:lnSpc>
                <a:spcPct val="100000"/>
              </a:lnSpc>
              <a:spcBef>
                <a:spcPts val="374"/>
              </a:spcBef>
              <a:buClr>
                <a:srgbClr val="000000"/>
              </a:buClr>
              <a:buFont typeface="Arial"/>
              <a:buChar char="•"/>
            </a:pPr>
            <a:r>
              <a:rPr lang="fr-FR" sz="1500" b="0" strike="noStrike" spc="-1">
                <a:solidFill>
                  <a:srgbClr val="000000"/>
                </a:solidFill>
                <a:latin typeface="Century Gothic"/>
              </a:rPr>
              <a:t>Third level</a:t>
            </a:r>
          </a:p>
          <a:p>
            <a:pPr marL="1200240" lvl="3" indent="-171000">
              <a:lnSpc>
                <a:spcPct val="100000"/>
              </a:lnSpc>
              <a:spcBef>
                <a:spcPts val="374"/>
              </a:spcBef>
              <a:buClr>
                <a:srgbClr val="000000"/>
              </a:buClr>
              <a:buFont typeface="Arial"/>
              <a:buChar char="•"/>
            </a:pPr>
            <a:r>
              <a:rPr lang="fr-FR" sz="1350" b="0" strike="noStrike" spc="-1">
                <a:solidFill>
                  <a:srgbClr val="000000"/>
                </a:solidFill>
                <a:latin typeface="Century Gothic"/>
              </a:rPr>
              <a:t>Fourth level</a:t>
            </a:r>
          </a:p>
          <a:p>
            <a:pPr marL="1542960" lvl="4" indent="-171000">
              <a:lnSpc>
                <a:spcPct val="100000"/>
              </a:lnSpc>
              <a:spcBef>
                <a:spcPts val="374"/>
              </a:spcBef>
              <a:buClr>
                <a:srgbClr val="000000"/>
              </a:buClr>
              <a:buFont typeface="Arial"/>
              <a:buChar char="•"/>
            </a:pPr>
            <a:r>
              <a:rPr lang="fr-FR" sz="1350" b="0" strike="noStrike" spc="-1">
                <a:solidFill>
                  <a:srgbClr val="000000"/>
                </a:solidFill>
                <a:latin typeface="Century Gothic"/>
              </a:rPr>
              <a:t>Fifth level</a:t>
            </a:r>
          </a:p>
        </p:txBody>
      </p:sp>
      <p:sp>
        <p:nvSpPr>
          <p:cNvPr id="485" name="PlaceHolder 4"/>
          <p:cNvSpPr>
            <a:spLocks noGrp="1"/>
          </p:cNvSpPr>
          <p:nvPr>
            <p:ph type="dt"/>
          </p:nvPr>
        </p:nvSpPr>
        <p:spPr>
          <a:xfrm>
            <a:off x="628560" y="4767120"/>
            <a:ext cx="2057040" cy="273600"/>
          </a:xfrm>
          <a:prstGeom prst="rect">
            <a:avLst/>
          </a:prstGeom>
        </p:spPr>
        <p:txBody>
          <a:bodyPr anchor="ctr"/>
          <a:lstStyle/>
          <a:p>
            <a:pPr>
              <a:lnSpc>
                <a:spcPct val="100000"/>
              </a:lnSpc>
            </a:pPr>
            <a:fld id="{F4587C5A-D008-4DF9-990C-42513C262DD0}" type="datetime">
              <a:rPr lang="fr-FR" sz="900" b="0" strike="noStrike" spc="-1">
                <a:solidFill>
                  <a:srgbClr val="8B8B8B"/>
                </a:solidFill>
                <a:latin typeface="Arial"/>
                <a:ea typeface="Arial"/>
              </a:rPr>
              <a:pPr>
                <a:lnSpc>
                  <a:spcPct val="100000"/>
                </a:lnSpc>
              </a:pPr>
              <a:t>13/10/2024</a:t>
            </a:fld>
            <a:endParaRPr lang="fr-FR" sz="900" b="0" strike="noStrike" spc="-1">
              <a:latin typeface="Times New Roman"/>
            </a:endParaRPr>
          </a:p>
        </p:txBody>
      </p:sp>
      <p:sp>
        <p:nvSpPr>
          <p:cNvPr id="486" name="PlaceHolder 5"/>
          <p:cNvSpPr>
            <a:spLocks noGrp="1"/>
          </p:cNvSpPr>
          <p:nvPr>
            <p:ph type="ftr"/>
          </p:nvPr>
        </p:nvSpPr>
        <p:spPr>
          <a:xfrm>
            <a:off x="3029040" y="4767120"/>
            <a:ext cx="3085920" cy="273600"/>
          </a:xfrm>
          <a:prstGeom prst="rect">
            <a:avLst/>
          </a:prstGeom>
        </p:spPr>
        <p:txBody>
          <a:bodyPr anchor="ctr"/>
          <a:lstStyle/>
          <a:p>
            <a:endParaRPr lang="fr-FR" sz="2400" b="0" strike="noStrike" spc="-1">
              <a:latin typeface="Times New Roman"/>
            </a:endParaRPr>
          </a:p>
        </p:txBody>
      </p:sp>
      <p:sp>
        <p:nvSpPr>
          <p:cNvPr id="487" name="PlaceHolder 6"/>
          <p:cNvSpPr>
            <a:spLocks noGrp="1"/>
          </p:cNvSpPr>
          <p:nvPr>
            <p:ph type="sldNum"/>
          </p:nvPr>
        </p:nvSpPr>
        <p:spPr>
          <a:xfrm>
            <a:off x="6458040" y="4767120"/>
            <a:ext cx="2057040" cy="273600"/>
          </a:xfrm>
          <a:prstGeom prst="rect">
            <a:avLst/>
          </a:prstGeom>
        </p:spPr>
        <p:txBody>
          <a:bodyPr anchor="ctr"/>
          <a:lstStyle/>
          <a:p>
            <a:pPr algn="r">
              <a:lnSpc>
                <a:spcPct val="100000"/>
              </a:lnSpc>
            </a:pPr>
            <a:fld id="{78F92C56-95F9-46D5-8373-AB466F519A05}" type="slidenum">
              <a:rPr lang="fr-FR" sz="900" b="0" strike="noStrike" spc="-1">
                <a:solidFill>
                  <a:srgbClr val="8B8B8B"/>
                </a:solidFill>
                <a:latin typeface="Arial"/>
                <a:ea typeface="Arial"/>
              </a:rPr>
              <a:pPr algn="r">
                <a:lnSpc>
                  <a:spcPct val="100000"/>
                </a:lnSpc>
              </a:pPr>
              <a:t>‹N°›</a:t>
            </a:fld>
            <a:endParaRPr lang="fr-FR" sz="9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mailto:delphine.loisant@ac-versailles.fr"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mailto:marie.dorge@ac-versailles.fr" TargetMode="External"/><Relationship Id="rId7" Type="http://schemas.openxmlformats.org/officeDocument/2006/relationships/image" Target="../media/image12.png"/><Relationship Id="rId2" Type="http://schemas.openxmlformats.org/officeDocument/2006/relationships/hyperlink" Target="mailto:angeline.coutand@ac-versailles.fr" TargetMode="Externa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mailto:cio-boulogne@ac-versailles.fr" TargetMode="External"/><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nt.iledefrance.fr/" TargetMode="Externa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mailto:viescolaire1.0922397f@ac-versailles.fr" TargetMode="Externa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nt.iledefrance.fr/" TargetMode="Externa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6.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6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Layout" Target="../slideLayouts/slideLayout122.xml"/></Relationships>
</file>

<file path=ppt/slides/_rels/slide37.xml.rels><?xml version="1.0" encoding="UTF-8" standalone="yes"?>
<Relationships xmlns="http://schemas.openxmlformats.org/package/2006/relationships"><Relationship Id="rId2" Type="http://schemas.openxmlformats.org/officeDocument/2006/relationships/hyperlink" Target="https://www.google.com/search?client=safari&amp;rls=en&amp;q=cio+boulogne&amp;ie=UTF-8&amp;oe=UTF-8" TargetMode="Externa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pic>
        <p:nvPicPr>
          <p:cNvPr id="657" name="Google Shape;215;p39"/>
          <p:cNvPicPr/>
          <p:nvPr/>
        </p:nvPicPr>
        <p:blipFill>
          <a:blip r:embed="rId3" cstate="print"/>
          <a:stretch/>
        </p:blipFill>
        <p:spPr>
          <a:xfrm>
            <a:off x="6656760" y="48960"/>
            <a:ext cx="2349360" cy="1897560"/>
          </a:xfrm>
          <a:prstGeom prst="rect">
            <a:avLst/>
          </a:prstGeom>
          <a:ln>
            <a:noFill/>
          </a:ln>
        </p:spPr>
      </p:pic>
      <p:sp>
        <p:nvSpPr>
          <p:cNvPr id="658" name="CustomShape 1"/>
          <p:cNvSpPr/>
          <p:nvPr/>
        </p:nvSpPr>
        <p:spPr>
          <a:xfrm>
            <a:off x="1489680" y="441360"/>
            <a:ext cx="9143640" cy="342720"/>
          </a:xfrm>
          <a:prstGeom prst="rect">
            <a:avLst/>
          </a:prstGeom>
          <a:noFill/>
          <a:ln>
            <a:noFill/>
          </a:ln>
        </p:spPr>
        <p:style>
          <a:lnRef idx="0">
            <a:scrgbClr r="0" g="0" b="0"/>
          </a:lnRef>
          <a:fillRef idx="0">
            <a:scrgbClr r="0" g="0" b="0"/>
          </a:fillRef>
          <a:effectRef idx="0">
            <a:scrgbClr r="0" g="0" b="0"/>
          </a:effectRef>
          <a:fontRef idx="minor"/>
        </p:style>
      </p:sp>
      <p:sp>
        <p:nvSpPr>
          <p:cNvPr id="659" name="CustomShape 2"/>
          <p:cNvSpPr/>
          <p:nvPr/>
        </p:nvSpPr>
        <p:spPr>
          <a:xfrm>
            <a:off x="2699792" y="420840"/>
            <a:ext cx="3240360" cy="1153800"/>
          </a:xfrm>
          <a:prstGeom prst="rect">
            <a:avLst/>
          </a:prstGeom>
          <a:noFill/>
          <a:ln>
            <a:noFill/>
          </a:ln>
        </p:spPr>
        <p:style>
          <a:lnRef idx="0">
            <a:scrgbClr r="0" g="0" b="0"/>
          </a:lnRef>
          <a:fillRef idx="0">
            <a:scrgbClr r="0" g="0" b="0"/>
          </a:fillRef>
          <a:effectRef idx="0">
            <a:scrgbClr r="0" g="0" b="0"/>
          </a:effectRef>
          <a:fontRef idx="minor"/>
        </p:style>
        <p:txBody>
          <a:bodyPr lIns="68400" tIns="34200" rIns="68400" bIns="34200" anchor="ctr"/>
          <a:lstStyle/>
          <a:p>
            <a:pPr algn="ctr">
              <a:lnSpc>
                <a:spcPct val="100000"/>
              </a:lnSpc>
            </a:pPr>
            <a:r>
              <a:rPr lang="fr-FR" sz="1400" b="1" strike="noStrike" spc="-1" dirty="0">
                <a:solidFill>
                  <a:srgbClr val="000000"/>
                </a:solidFill>
                <a:latin typeface="Gill Sans"/>
                <a:ea typeface="Calibri"/>
              </a:rPr>
              <a:t>Lycée Eugène Ionesco</a:t>
            </a:r>
            <a:r>
              <a:rPr dirty="0">
                <a:latin typeface="Gill Sans"/>
              </a:rPr>
              <a:t/>
            </a:r>
            <a:br>
              <a:rPr dirty="0">
                <a:latin typeface="Gill Sans"/>
              </a:rPr>
            </a:br>
            <a:r>
              <a:rPr lang="fr-FR" sz="1200" b="0" strike="noStrike" spc="-1" dirty="0">
                <a:solidFill>
                  <a:srgbClr val="000000"/>
                </a:solidFill>
                <a:latin typeface="Gill Sans"/>
                <a:ea typeface="Calibri"/>
              </a:rPr>
              <a:t>152 avenue de Verdun</a:t>
            </a:r>
            <a:r>
              <a:rPr dirty="0">
                <a:latin typeface="Gill Sans"/>
              </a:rPr>
              <a:t/>
            </a:r>
            <a:br>
              <a:rPr dirty="0">
                <a:latin typeface="Gill Sans"/>
              </a:rPr>
            </a:br>
            <a:r>
              <a:rPr lang="fr-FR" sz="1200" b="0" strike="noStrike" spc="-1" dirty="0">
                <a:solidFill>
                  <a:srgbClr val="000000"/>
                </a:solidFill>
                <a:latin typeface="Gill Sans"/>
                <a:ea typeface="Calibri"/>
              </a:rPr>
              <a:t>92130 ISSY LES MOULINEAUX</a:t>
            </a:r>
            <a:r>
              <a:rPr dirty="0">
                <a:latin typeface="Gill Sans"/>
              </a:rPr>
              <a:t/>
            </a:r>
            <a:br>
              <a:rPr dirty="0">
                <a:latin typeface="Gill Sans"/>
              </a:rPr>
            </a:br>
            <a:r>
              <a:rPr lang="fr-FR" sz="1200" b="0" strike="noStrike" spc="-1" dirty="0">
                <a:solidFill>
                  <a:srgbClr val="000000"/>
                </a:solidFill>
                <a:latin typeface="Gill Sans"/>
                <a:ea typeface="Noto Sans Symbols"/>
              </a:rPr>
              <a:t>🕿</a:t>
            </a:r>
            <a:r>
              <a:rPr lang="fr-FR" sz="1200" b="0" strike="noStrike" spc="-1" dirty="0">
                <a:solidFill>
                  <a:srgbClr val="000000"/>
                </a:solidFill>
                <a:latin typeface="Gill Sans"/>
                <a:ea typeface="Calibri"/>
              </a:rPr>
              <a:t> 01 41 46 12 90</a:t>
            </a:r>
            <a:endParaRPr lang="fr-FR" sz="1200" b="0" strike="noStrike" spc="-1" dirty="0">
              <a:latin typeface="Gill Sans"/>
            </a:endParaRPr>
          </a:p>
          <a:p>
            <a:pPr algn="ctr">
              <a:lnSpc>
                <a:spcPct val="100000"/>
              </a:lnSpc>
            </a:pPr>
            <a:r>
              <a:rPr lang="fr-FR" sz="1200" b="0" strike="noStrike" spc="-1" dirty="0">
                <a:solidFill>
                  <a:srgbClr val="000000"/>
                </a:solidFill>
                <a:latin typeface="Gill Sans"/>
                <a:ea typeface="Calibri"/>
              </a:rPr>
              <a:t>🖂 0922397f@ac-versailles.fr</a:t>
            </a:r>
            <a:endParaRPr lang="fr-FR" sz="1200" b="0" strike="noStrike" spc="-1" dirty="0">
              <a:latin typeface="Gill Sans"/>
            </a:endParaRPr>
          </a:p>
          <a:p>
            <a:pPr algn="ctr">
              <a:lnSpc>
                <a:spcPct val="100000"/>
              </a:lnSpc>
            </a:pPr>
            <a:endParaRPr lang="fr-FR" sz="1200" b="0" strike="noStrike" spc="-1" dirty="0">
              <a:latin typeface="Arial"/>
            </a:endParaRPr>
          </a:p>
        </p:txBody>
      </p:sp>
      <p:sp>
        <p:nvSpPr>
          <p:cNvPr id="660" name="CustomShape 3"/>
          <p:cNvSpPr/>
          <p:nvPr/>
        </p:nvSpPr>
        <p:spPr>
          <a:xfrm>
            <a:off x="1324440" y="2073240"/>
            <a:ext cx="6495120" cy="1506622"/>
          </a:xfrm>
          <a:prstGeom prst="rect">
            <a:avLst/>
          </a:prstGeom>
          <a:solidFill>
            <a:srgbClr val="0070C0">
              <a:alpha val="4000"/>
            </a:srgbClr>
          </a:solidFill>
          <a:ln w="38160">
            <a:solidFill>
              <a:srgbClr val="0070C0"/>
            </a:solidFill>
            <a:round/>
          </a:ln>
        </p:spPr>
        <p:style>
          <a:lnRef idx="0">
            <a:scrgbClr r="0" g="0" b="0"/>
          </a:lnRef>
          <a:fillRef idx="0">
            <a:scrgbClr r="0" g="0" b="0"/>
          </a:fillRef>
          <a:effectRef idx="0">
            <a:scrgbClr r="0" g="0" b="0"/>
          </a:effectRef>
          <a:fontRef idx="minor"/>
        </p:style>
        <p:txBody>
          <a:bodyPr lIns="68400" tIns="34200" rIns="68400" bIns="34200"/>
          <a:lstStyle/>
          <a:p>
            <a:pPr algn="ctr">
              <a:lnSpc>
                <a:spcPct val="100000"/>
              </a:lnSpc>
            </a:pPr>
            <a:r>
              <a:rPr lang="fr-FR" sz="2100" b="1" strike="noStrike" spc="-1" smtClean="0">
                <a:latin typeface="Gill Sans"/>
              </a:rPr>
              <a:t>Réunion parents / professeurs </a:t>
            </a:r>
          </a:p>
          <a:p>
            <a:pPr algn="ctr">
              <a:lnSpc>
                <a:spcPct val="100000"/>
              </a:lnSpc>
            </a:pPr>
            <a:r>
              <a:rPr lang="fr-FR" sz="2100" b="1" strike="noStrike" spc="-1" smtClean="0">
                <a:latin typeface="Gill Sans"/>
              </a:rPr>
              <a:t>Le </a:t>
            </a:r>
            <a:r>
              <a:rPr lang="fr-FR" sz="2100" b="1" strike="noStrike" spc="-1">
                <a:latin typeface="Gill Sans"/>
              </a:rPr>
              <a:t>samedi 12 octobre de 9h00 à 12h00</a:t>
            </a:r>
          </a:p>
          <a:p>
            <a:pPr algn="ctr">
              <a:lnSpc>
                <a:spcPct val="100000"/>
              </a:lnSpc>
            </a:pPr>
            <a:r>
              <a:rPr lang="fr-FR" sz="2100" b="1" strike="noStrike" spc="-1">
                <a:latin typeface="Gill Sans"/>
              </a:rPr>
              <a:t>STI2D – T1 – T2 – T3</a:t>
            </a:r>
            <a:endParaRPr lang="fr-FR" sz="2100" b="1" strike="noStrike" spc="-1" dirty="0">
              <a:latin typeface="Gill Sans"/>
            </a:endParaRPr>
          </a:p>
        </p:txBody>
      </p:sp>
      <p:pic>
        <p:nvPicPr>
          <p:cNvPr id="661" name="Google Shape;219;p39"/>
          <p:cNvPicPr/>
          <p:nvPr/>
        </p:nvPicPr>
        <p:blipFill>
          <a:blip r:embed="rId4" cstate="print"/>
          <a:stretch/>
        </p:blipFill>
        <p:spPr>
          <a:xfrm>
            <a:off x="272160" y="245520"/>
            <a:ext cx="1904760" cy="1504440"/>
          </a:xfrm>
          <a:prstGeom prst="rect">
            <a:avLst/>
          </a:prstGeom>
          <a:ln>
            <a:noFill/>
          </a:ln>
        </p:spPr>
      </p:pic>
      <p:pic>
        <p:nvPicPr>
          <p:cNvPr id="7" name="Image 6"/>
          <p:cNvPicPr/>
          <p:nvPr/>
        </p:nvPicPr>
        <p:blipFill>
          <a:blip r:embed="rId5" cstate="print"/>
          <a:srcRect l="62138" t="40057" r="19916" b="30088"/>
          <a:stretch>
            <a:fillRect/>
          </a:stretch>
        </p:blipFill>
        <p:spPr bwMode="auto">
          <a:xfrm>
            <a:off x="0" y="4295775"/>
            <a:ext cx="911225" cy="847725"/>
          </a:xfrm>
          <a:prstGeom prst="rect">
            <a:avLst/>
          </a:prstGeom>
          <a:noFill/>
          <a:ln w="9525">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2">
            <a:extLst>
              <a:ext uri="{FF2B5EF4-FFF2-40B4-BE49-F238E27FC236}">
                <a16:creationId xmlns:a16="http://schemas.microsoft.com/office/drawing/2014/main" xmlns="" id="{F51CCF7B-CA57-4AD7-BE66-E398DB566CD0}"/>
              </a:ext>
            </a:extLst>
          </p:cNvPr>
          <p:cNvSpPr>
            <a:spLocks noGrp="1"/>
          </p:cNvSpPr>
          <p:nvPr>
            <p:ph sz="quarter" idx="4294967295"/>
          </p:nvPr>
        </p:nvSpPr>
        <p:spPr>
          <a:xfrm>
            <a:off x="395536" y="915566"/>
            <a:ext cx="8504238" cy="342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4200" indent="-213840" algn="just">
              <a:lnSpc>
                <a:spcPct val="150000"/>
              </a:lnSpc>
              <a:buClr>
                <a:srgbClr val="000000"/>
              </a:buClr>
              <a:buFont typeface="Wingdings" charset="2"/>
              <a:buChar char=""/>
            </a:pPr>
            <a:r>
              <a:rPr lang="fr-FR" sz="1050" b="1" u="sng" strike="noStrike" spc="-1" dirty="0">
                <a:solidFill>
                  <a:srgbClr val="000000"/>
                </a:solidFill>
                <a:uFillTx/>
                <a:latin typeface="Arial"/>
                <a:ea typeface="Calibri"/>
              </a:rPr>
              <a:t>L’équipe vie scolaire</a:t>
            </a:r>
            <a:r>
              <a:rPr lang="fr-FR" sz="1050" b="1" strike="noStrike" spc="-1" dirty="0">
                <a:solidFill>
                  <a:srgbClr val="000000"/>
                </a:solidFill>
                <a:latin typeface="Arial"/>
                <a:ea typeface="Calibri"/>
              </a:rPr>
              <a:t> : </a:t>
            </a:r>
            <a:endParaRPr lang="fr-FR" sz="1050" b="0" strike="noStrike" spc="-1" dirty="0">
              <a:latin typeface="Arial"/>
            </a:endParaRPr>
          </a:p>
          <a:p>
            <a:pPr marL="557280" lvl="1" indent="-213840" algn="just">
              <a:lnSpc>
                <a:spcPct val="100000"/>
              </a:lnSpc>
              <a:spcBef>
                <a:spcPts val="901"/>
              </a:spcBef>
              <a:buClr>
                <a:srgbClr val="000000"/>
              </a:buClr>
              <a:buFont typeface="Wingdings" charset="2"/>
              <a:buChar char=""/>
            </a:pPr>
            <a:r>
              <a:rPr lang="fr-FR" sz="1050" spc="-1" dirty="0">
                <a:solidFill>
                  <a:srgbClr val="FF0000"/>
                </a:solidFill>
                <a:latin typeface="Arial"/>
                <a:ea typeface="Calibri"/>
              </a:rPr>
              <a:t>6</a:t>
            </a:r>
            <a:r>
              <a:rPr lang="fr-FR" sz="1050" b="0" strike="noStrike" spc="-1" dirty="0">
                <a:solidFill>
                  <a:srgbClr val="FF0000"/>
                </a:solidFill>
                <a:latin typeface="Arial"/>
                <a:ea typeface="Calibri"/>
              </a:rPr>
              <a:t> assistants d’éducation : </a:t>
            </a:r>
            <a:endParaRPr lang="fr-FR" sz="1050" b="0" strike="noStrike" spc="-1" dirty="0">
              <a:solidFill>
                <a:srgbClr val="FF0000"/>
              </a:solidFill>
              <a:latin typeface="Arial"/>
            </a:endParaRPr>
          </a:p>
          <a:p>
            <a:pPr>
              <a:lnSpc>
                <a:spcPct val="100000"/>
              </a:lnSpc>
            </a:pPr>
            <a:r>
              <a:rPr lang="fr-FR" sz="1050" b="0" strike="noStrike" spc="-1" dirty="0">
                <a:solidFill>
                  <a:srgbClr val="000000"/>
                </a:solidFill>
                <a:latin typeface="Arial"/>
                <a:ea typeface="Calibri"/>
              </a:rPr>
              <a:t>	</a:t>
            </a:r>
            <a:r>
              <a:rPr dirty="0"/>
              <a:t/>
            </a:r>
            <a:br>
              <a:rPr dirty="0"/>
            </a:br>
            <a:endParaRPr lang="fr-FR" sz="1050" b="0" strike="noStrike" spc="-1" dirty="0">
              <a:latin typeface="Arial"/>
            </a:endParaRPr>
          </a:p>
          <a:p>
            <a:pPr marL="557280" lvl="1" indent="-213840" algn="just">
              <a:lnSpc>
                <a:spcPct val="100000"/>
              </a:lnSpc>
              <a:spcBef>
                <a:spcPts val="1349"/>
              </a:spcBef>
              <a:buClr>
                <a:srgbClr val="000000"/>
              </a:buClr>
              <a:buFont typeface="Wingdings" charset="2"/>
              <a:buChar char=""/>
            </a:pPr>
            <a:r>
              <a:rPr lang="fr-FR" sz="1050" b="0" strike="noStrike" spc="-1" dirty="0">
                <a:solidFill>
                  <a:srgbClr val="000000"/>
                </a:solidFill>
                <a:latin typeface="Arial"/>
                <a:ea typeface="Calibri"/>
              </a:rPr>
              <a:t>2 CPE :</a:t>
            </a:r>
            <a:endParaRPr lang="fr-FR" sz="1200" b="0" strike="noStrike" spc="-1" dirty="0">
              <a:latin typeface="Arial"/>
            </a:endParaRPr>
          </a:p>
          <a:p>
            <a:pPr lvl="0"/>
            <a:r>
              <a:rPr lang="fr-FR" sz="1200" b="0" strike="noStrike" spc="-1" dirty="0">
                <a:solidFill>
                  <a:srgbClr val="000000"/>
                </a:solidFill>
                <a:latin typeface="Arial"/>
                <a:ea typeface="Calibri"/>
              </a:rPr>
              <a:t>	</a:t>
            </a:r>
            <a:r>
              <a:rPr lang="fr-FR" sz="1200" b="0" strike="noStrike" spc="-1" dirty="0">
                <a:solidFill>
                  <a:srgbClr val="000000"/>
                </a:solidFill>
                <a:latin typeface="Arial"/>
                <a:ea typeface="Arial"/>
              </a:rPr>
              <a:t>Mme </a:t>
            </a:r>
            <a:r>
              <a:rPr lang="fr-FR" sz="1200" spc="-1" dirty="0" err="1">
                <a:solidFill>
                  <a:srgbClr val="000000"/>
                </a:solidFill>
                <a:ea typeface="Arial"/>
              </a:rPr>
              <a:t>Loisant</a:t>
            </a:r>
            <a:r>
              <a:rPr lang="fr-FR" sz="1200" spc="-1" dirty="0">
                <a:solidFill>
                  <a:srgbClr val="000000"/>
                </a:solidFill>
                <a:ea typeface="Arial"/>
              </a:rPr>
              <a:t> </a:t>
            </a:r>
            <a:r>
              <a:rPr lang="fr-FR" sz="1200" b="0" strike="noStrike" spc="-1" dirty="0">
                <a:solidFill>
                  <a:srgbClr val="000000"/>
                </a:solidFill>
                <a:latin typeface="Arial"/>
                <a:ea typeface="Arial"/>
              </a:rPr>
              <a:t> : </a:t>
            </a:r>
            <a:r>
              <a:rPr lang="fr-FR" sz="1200" spc="-1" dirty="0">
                <a:solidFill>
                  <a:srgbClr val="000000"/>
                </a:solidFill>
                <a:latin typeface="Arial"/>
                <a:ea typeface="Arial"/>
              </a:rPr>
              <a:t>T</a:t>
            </a:r>
            <a:r>
              <a:rPr lang="fr-FR" sz="1200" spc="-1" baseline="30000" dirty="0">
                <a:solidFill>
                  <a:srgbClr val="000000"/>
                </a:solidFill>
                <a:latin typeface="Arial"/>
                <a:ea typeface="Arial"/>
              </a:rPr>
              <a:t>ales</a:t>
            </a:r>
            <a:r>
              <a:rPr lang="fr-FR" sz="1200" spc="-1" dirty="0">
                <a:solidFill>
                  <a:srgbClr val="000000"/>
                </a:solidFill>
                <a:latin typeface="Arial"/>
                <a:ea typeface="Arial"/>
              </a:rPr>
              <a:t> STI2D</a:t>
            </a:r>
            <a:r>
              <a:rPr lang="fr-FR" sz="1200" b="0" strike="noStrike" spc="-1" dirty="0">
                <a:solidFill>
                  <a:srgbClr val="000000"/>
                </a:solidFill>
                <a:latin typeface="Arial"/>
                <a:ea typeface="Arial"/>
              </a:rPr>
              <a:t>	</a:t>
            </a:r>
            <a:r>
              <a:rPr lang="fr-FR" sz="1200" u="sng" dirty="0">
                <a:solidFill>
                  <a:srgbClr val="00B0F0"/>
                </a:solidFill>
              </a:rPr>
              <a:t> </a:t>
            </a:r>
            <a:r>
              <a:rPr lang="fr-FR" sz="1200" u="sng" dirty="0">
                <a:solidFill>
                  <a:srgbClr val="00B0F0"/>
                </a:solidFill>
                <a:hlinkClick r:id="rId3"/>
              </a:rPr>
              <a:t>delphine.loisant@ac-versailles.fr</a:t>
            </a:r>
            <a:endParaRPr lang="fr-FR" sz="1200" dirty="0"/>
          </a:p>
          <a:p>
            <a:pPr lvl="0"/>
            <a:r>
              <a:rPr lang="fr-FR" sz="1200" b="0" strike="noStrike" spc="-1" dirty="0">
                <a:solidFill>
                  <a:srgbClr val="000000"/>
                </a:solidFill>
                <a:latin typeface="Arial"/>
                <a:ea typeface="Arial"/>
              </a:rPr>
              <a:t>	Mme </a:t>
            </a:r>
            <a:r>
              <a:rPr lang="fr-FR" sz="1200" b="0" strike="noStrike" spc="-1" dirty="0" err="1">
                <a:solidFill>
                  <a:srgbClr val="000000"/>
                </a:solidFill>
                <a:latin typeface="Arial"/>
                <a:ea typeface="Arial"/>
              </a:rPr>
              <a:t>Dumat</a:t>
            </a:r>
            <a:r>
              <a:rPr lang="fr-FR" sz="1200" b="0" strike="noStrike" spc="-1" dirty="0">
                <a:solidFill>
                  <a:srgbClr val="000000"/>
                </a:solidFill>
                <a:latin typeface="Arial"/>
                <a:ea typeface="Arial"/>
              </a:rPr>
              <a:t>  : 1</a:t>
            </a:r>
            <a:r>
              <a:rPr lang="fr-FR" sz="1200" b="0" strike="noStrike" spc="-1" baseline="30000" dirty="0">
                <a:solidFill>
                  <a:srgbClr val="000000"/>
                </a:solidFill>
                <a:latin typeface="Arial"/>
                <a:ea typeface="Arial"/>
              </a:rPr>
              <a:t>ères</a:t>
            </a:r>
            <a:r>
              <a:rPr lang="fr-FR" sz="1200" b="0" strike="noStrike" spc="-1" dirty="0">
                <a:solidFill>
                  <a:srgbClr val="000000"/>
                </a:solidFill>
                <a:latin typeface="Arial"/>
                <a:ea typeface="Arial"/>
              </a:rPr>
              <a:t> STI2D </a:t>
            </a:r>
            <a:r>
              <a:rPr lang="fr-FR" sz="1200" u="sng" dirty="0">
                <a:solidFill>
                  <a:srgbClr val="00B0F0"/>
                </a:solidFill>
              </a:rPr>
              <a:t>marie.dumat</a:t>
            </a:r>
            <a:r>
              <a:rPr lang="fr-FR" sz="1200" u="sng" dirty="0">
                <a:solidFill>
                  <a:srgbClr val="00B0F0"/>
                </a:solidFill>
                <a:hlinkClick r:id="rId3"/>
              </a:rPr>
              <a:t>@ac-versailles.fr</a:t>
            </a:r>
            <a:endParaRPr lang="fr-FR" sz="1200" u="sng" dirty="0">
              <a:solidFill>
                <a:srgbClr val="00B0F0"/>
              </a:solidFill>
            </a:endParaRPr>
          </a:p>
          <a:p>
            <a:pPr algn="just">
              <a:lnSpc>
                <a:spcPct val="100000"/>
              </a:lnSpc>
              <a:spcBef>
                <a:spcPts val="451"/>
              </a:spcBef>
            </a:pPr>
            <a:endParaRPr lang="fr-FR" sz="1200" b="0" strike="noStrike" spc="-1" dirty="0">
              <a:latin typeface="Arial"/>
            </a:endParaRPr>
          </a:p>
          <a:p>
            <a:pPr marL="214200" indent="-213840" algn="just">
              <a:lnSpc>
                <a:spcPct val="100000"/>
              </a:lnSpc>
              <a:spcBef>
                <a:spcPts val="451"/>
              </a:spcBef>
              <a:buClr>
                <a:srgbClr val="000000"/>
              </a:buClr>
              <a:buFont typeface="Wingdings" charset="2"/>
              <a:buChar char=""/>
            </a:pPr>
            <a:r>
              <a:rPr lang="fr-FR" sz="1050" b="1" u="sng" strike="noStrike" spc="-1" dirty="0">
                <a:solidFill>
                  <a:srgbClr val="000000"/>
                </a:solidFill>
                <a:uFillTx/>
                <a:latin typeface="Arial"/>
                <a:ea typeface="Arial"/>
              </a:rPr>
              <a:t>Pour contacter les CPE</a:t>
            </a:r>
            <a:r>
              <a:rPr lang="fr-FR" sz="1050" b="1" strike="noStrike" spc="-1" dirty="0">
                <a:solidFill>
                  <a:srgbClr val="000000"/>
                </a:solidFill>
                <a:latin typeface="Arial"/>
                <a:ea typeface="Arial"/>
              </a:rPr>
              <a:t> </a:t>
            </a:r>
            <a:r>
              <a:rPr lang="fr-FR" sz="1050" b="0" strike="noStrike" spc="-1" dirty="0">
                <a:solidFill>
                  <a:srgbClr val="000000"/>
                </a:solidFill>
                <a:latin typeface="Arial"/>
                <a:ea typeface="Calibri"/>
              </a:rPr>
              <a:t>:</a:t>
            </a:r>
            <a:r>
              <a:rPr lang="fr-FR" sz="1200" b="0" strike="noStrike" spc="-1" dirty="0">
                <a:solidFill>
                  <a:srgbClr val="000000"/>
                </a:solidFill>
                <a:latin typeface="Arial"/>
                <a:ea typeface="Calibri"/>
              </a:rPr>
              <a:t> </a:t>
            </a:r>
            <a:r>
              <a:rPr lang="fr-FR" sz="1050" b="0" strike="noStrike" spc="-1" dirty="0">
                <a:solidFill>
                  <a:srgbClr val="000000"/>
                </a:solidFill>
                <a:latin typeface="Arial"/>
                <a:ea typeface="Arial"/>
              </a:rPr>
              <a:t>messagerie </a:t>
            </a:r>
            <a:r>
              <a:rPr lang="fr-FR" sz="1050" spc="-1" dirty="0">
                <a:solidFill>
                  <a:srgbClr val="000000"/>
                </a:solidFill>
                <a:latin typeface="Arial"/>
                <a:ea typeface="Arial"/>
              </a:rPr>
              <a:t>PRONOTE</a:t>
            </a:r>
            <a:r>
              <a:rPr lang="fr-FR" sz="1050" b="0" strike="noStrike" spc="-1" dirty="0">
                <a:solidFill>
                  <a:srgbClr val="000000"/>
                </a:solidFill>
                <a:latin typeface="Arial"/>
                <a:ea typeface="Arial"/>
              </a:rPr>
              <a:t> de préférence ou mail. Rencontre au lycée </a:t>
            </a:r>
            <a:r>
              <a:rPr lang="fr-FR" sz="1050" b="0" u="sng" strike="noStrike" spc="-1" dirty="0">
                <a:solidFill>
                  <a:srgbClr val="000000"/>
                </a:solidFill>
                <a:uFillTx/>
                <a:latin typeface="Arial"/>
                <a:ea typeface="Arial"/>
              </a:rPr>
              <a:t>uniquement sur RDV</a:t>
            </a:r>
            <a:r>
              <a:rPr lang="fr-FR" sz="1050" b="0" strike="noStrike" spc="-1" dirty="0">
                <a:solidFill>
                  <a:srgbClr val="000000"/>
                </a:solidFill>
                <a:latin typeface="Arial"/>
                <a:ea typeface="Arial"/>
              </a:rPr>
              <a:t>.</a:t>
            </a:r>
            <a:endParaRPr lang="fr-FR" sz="1050" b="0" strike="noStrike" spc="-1" dirty="0">
              <a:latin typeface="Arial"/>
            </a:endParaRPr>
          </a:p>
          <a:p>
            <a:pPr algn="just">
              <a:lnSpc>
                <a:spcPct val="100000"/>
              </a:lnSpc>
              <a:spcBef>
                <a:spcPts val="451"/>
              </a:spcBef>
            </a:pPr>
            <a:endParaRPr lang="fr-FR" sz="1050" b="0" strike="noStrike" spc="-1" dirty="0">
              <a:latin typeface="Arial"/>
            </a:endParaRPr>
          </a:p>
          <a:p>
            <a:pPr marL="214200" indent="-213840" algn="just">
              <a:lnSpc>
                <a:spcPct val="100000"/>
              </a:lnSpc>
              <a:spcBef>
                <a:spcPts val="451"/>
              </a:spcBef>
              <a:buClr>
                <a:srgbClr val="000000"/>
              </a:buClr>
              <a:buFont typeface="Wingdings" charset="2"/>
              <a:buChar char=""/>
            </a:pPr>
            <a:r>
              <a:rPr lang="fr-FR" sz="1050" b="1" u="sng" strike="noStrike" spc="-1" dirty="0">
                <a:solidFill>
                  <a:srgbClr val="000000"/>
                </a:solidFill>
                <a:uFillTx/>
                <a:latin typeface="Arial"/>
                <a:ea typeface="Calibri"/>
              </a:rPr>
              <a:t>Pour régulariser une absence</a:t>
            </a:r>
            <a:r>
              <a:rPr lang="fr-FR" sz="1050" b="1" strike="noStrike" spc="-1" dirty="0">
                <a:solidFill>
                  <a:srgbClr val="000000"/>
                </a:solidFill>
                <a:latin typeface="Arial"/>
                <a:ea typeface="Calibri"/>
              </a:rPr>
              <a:t> : </a:t>
            </a:r>
            <a:r>
              <a:rPr lang="fr-FR" sz="1050" b="0" strike="noStrike" spc="-1" dirty="0">
                <a:solidFill>
                  <a:srgbClr val="000000"/>
                </a:solidFill>
                <a:latin typeface="Arial"/>
                <a:ea typeface="Calibri"/>
              </a:rPr>
              <a:t>courrier, ou  mail de préférence à </a:t>
            </a:r>
            <a:r>
              <a:rPr lang="fr-FR" sz="1050" u="sng" spc="-1" dirty="0">
                <a:solidFill>
                  <a:srgbClr val="00B0F0"/>
                </a:solidFill>
                <a:latin typeface="Arial"/>
                <a:ea typeface="Calibri"/>
              </a:rPr>
              <a:t>viescolaire1.0922397f@ac-versailles.fr </a:t>
            </a:r>
            <a:r>
              <a:rPr lang="fr-FR" sz="1050" b="0" strike="noStrike" spc="-1" dirty="0">
                <a:solidFill>
                  <a:srgbClr val="000000"/>
                </a:solidFill>
                <a:latin typeface="Arial"/>
                <a:ea typeface="Arial"/>
              </a:rPr>
              <a:t>avec</a:t>
            </a:r>
            <a:endParaRPr lang="fr-FR" sz="1050" b="0" strike="noStrike" spc="-1" dirty="0">
              <a:latin typeface="Arial"/>
            </a:endParaRPr>
          </a:p>
          <a:p>
            <a:pPr marL="557280" lvl="1" indent="-213840" algn="just">
              <a:lnSpc>
                <a:spcPct val="100000"/>
              </a:lnSpc>
              <a:spcBef>
                <a:spcPts val="451"/>
              </a:spcBef>
              <a:buClr>
                <a:srgbClr val="000000"/>
              </a:buClr>
              <a:buFont typeface="Arial"/>
              <a:buChar char="-"/>
            </a:pPr>
            <a:r>
              <a:rPr lang="fr-FR" sz="1050" b="0" strike="noStrike" spc="-1" dirty="0">
                <a:solidFill>
                  <a:srgbClr val="000000"/>
                </a:solidFill>
                <a:latin typeface="Arial"/>
                <a:ea typeface="Arial"/>
              </a:rPr>
              <a:t>objet </a:t>
            </a:r>
            <a:r>
              <a:rPr lang="fr-FR" sz="1050" b="0" strike="noStrike" spc="-1" dirty="0">
                <a:solidFill>
                  <a:srgbClr val="000000"/>
                </a:solidFill>
                <a:latin typeface="Arial"/>
                <a:ea typeface="Calibri"/>
              </a:rPr>
              <a:t>du mail : nom, prénom et classe de votre enfant</a:t>
            </a:r>
            <a:endParaRPr lang="fr-FR" sz="1050" b="0" strike="noStrike" spc="-1" dirty="0">
              <a:latin typeface="Arial"/>
            </a:endParaRPr>
          </a:p>
          <a:p>
            <a:pPr marL="557280" lvl="1" indent="-213840" algn="just">
              <a:lnSpc>
                <a:spcPct val="100000"/>
              </a:lnSpc>
              <a:spcBef>
                <a:spcPts val="451"/>
              </a:spcBef>
              <a:buClr>
                <a:srgbClr val="000000"/>
              </a:buClr>
              <a:buFont typeface="Arial"/>
              <a:buChar char="-"/>
            </a:pPr>
            <a:r>
              <a:rPr lang="fr-FR" sz="1050" b="0" strike="noStrike" spc="-1" dirty="0">
                <a:solidFill>
                  <a:srgbClr val="000000"/>
                </a:solidFill>
                <a:latin typeface="Arial"/>
                <a:ea typeface="Calibri"/>
              </a:rPr>
              <a:t>dans le corps du message :  date, heure et motif de l’absence</a:t>
            </a:r>
            <a:endParaRPr lang="fr-FR" sz="1050" b="0" strike="noStrike" spc="-1" dirty="0">
              <a:latin typeface="Arial"/>
            </a:endParaRPr>
          </a:p>
        </p:txBody>
      </p:sp>
      <p:sp>
        <p:nvSpPr>
          <p:cNvPr id="5" name="CustomShape 1"/>
          <p:cNvSpPr/>
          <p:nvPr/>
        </p:nvSpPr>
        <p:spPr>
          <a:xfrm>
            <a:off x="3164400" y="286560"/>
            <a:ext cx="2078640" cy="2502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fr-FR" sz="2800" b="1" strike="noStrike" spc="-1" dirty="0">
                <a:solidFill>
                  <a:schemeClr val="accent1"/>
                </a:solidFill>
                <a:uFillTx/>
                <a:latin typeface="Arial"/>
                <a:ea typeface="Calibri"/>
              </a:rPr>
              <a:t>	</a:t>
            </a:r>
            <a:r>
              <a:rPr lang="fr-FR" sz="2800" b="1" u="sng" strike="noStrike" spc="-1" dirty="0">
                <a:solidFill>
                  <a:schemeClr val="accent1"/>
                </a:solidFill>
                <a:uFillTx/>
                <a:latin typeface="Arial"/>
                <a:ea typeface="Calibri"/>
              </a:rPr>
              <a:t>	</a:t>
            </a:r>
            <a:r>
              <a:rPr lang="fr-FR" sz="2800" b="1" strike="noStrike" spc="-1" dirty="0">
                <a:solidFill>
                  <a:schemeClr val="accent1"/>
                </a:solidFill>
                <a:uFillTx/>
                <a:latin typeface="Gill Sans"/>
                <a:ea typeface="Calibri"/>
              </a:rPr>
              <a:t>INFORMATION VIE SCOLAIRE</a:t>
            </a:r>
            <a:endParaRPr lang="fr-FR" sz="2800" b="0" strike="noStrike" spc="-1" dirty="0">
              <a:solidFill>
                <a:schemeClr val="accent1"/>
              </a:solidFill>
              <a:latin typeface="Gill Sans"/>
            </a:endParaRPr>
          </a:p>
        </p:txBody>
      </p:sp>
    </p:spTree>
    <p:extLst>
      <p:ext uri="{BB962C8B-B14F-4D97-AF65-F5344CB8AC3E}">
        <p14:creationId xmlns:p14="http://schemas.microsoft.com/office/powerpoint/2010/main" xmlns="" val="2420268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784" y="141480"/>
            <a:ext cx="8822432" cy="810090"/>
          </a:xfrm>
        </p:spPr>
        <p:txBody>
          <a:bodyPr>
            <a:normAutofit fontScale="90000"/>
          </a:bodyPr>
          <a:lstStyle/>
          <a:p>
            <a:r>
              <a:rPr lang="fr-FR" sz="3600" dirty="0">
                <a:solidFill>
                  <a:schemeClr val="accent1"/>
                </a:solidFill>
                <a:latin typeface="Gill Sans"/>
              </a:rPr>
              <a:t>La Psychologue de l'Éducation Nationale</a:t>
            </a:r>
            <a:br>
              <a:rPr lang="fr-FR" sz="3600" dirty="0">
                <a:solidFill>
                  <a:schemeClr val="accent1"/>
                </a:solidFill>
                <a:latin typeface="Gill Sans"/>
              </a:rPr>
            </a:br>
            <a:r>
              <a:rPr lang="fr-FR" sz="2200" i="1" dirty="0">
                <a:solidFill>
                  <a:schemeClr val="accent1"/>
                </a:solidFill>
                <a:latin typeface="Gill Sans"/>
              </a:rPr>
              <a:t>Spécialité "Éducation, Développement et conseil en Orientation"</a:t>
            </a:r>
            <a:endParaRPr lang="fr-FR" dirty="0">
              <a:solidFill>
                <a:schemeClr val="accent1"/>
              </a:solidFill>
              <a:latin typeface="Gill Sans"/>
            </a:endParaRPr>
          </a:p>
        </p:txBody>
      </p:sp>
      <p:sp>
        <p:nvSpPr>
          <p:cNvPr id="4" name="Espace réservé du contenu 3">
            <a:extLst>
              <a:ext uri="{FF2B5EF4-FFF2-40B4-BE49-F238E27FC236}">
                <a16:creationId xmlns:a16="http://schemas.microsoft.com/office/drawing/2014/main" xmlns="" id="{94E05F65-0CBC-4931-9A11-491A8E8A5EFF}"/>
              </a:ext>
            </a:extLst>
          </p:cNvPr>
          <p:cNvSpPr>
            <a:spLocks noGrp="1"/>
          </p:cNvSpPr>
          <p:nvPr>
            <p:ph sz="quarter" idx="4294967295"/>
          </p:nvPr>
        </p:nvSpPr>
        <p:spPr>
          <a:xfrm>
            <a:off x="301752" y="1145286"/>
            <a:ext cx="5710408" cy="3694716"/>
          </a:xfrm>
          <a:prstGeom prst="rect">
            <a:avLst/>
          </a:prstGeom>
        </p:spPr>
        <p:txBody>
          <a:bodyPr>
            <a:normAutofit fontScale="85000" lnSpcReduction="20000"/>
          </a:bodyPr>
          <a:lstStyle/>
          <a:p>
            <a:r>
              <a:rPr lang="fr-FR" sz="1700" b="1" dirty="0">
                <a:solidFill>
                  <a:srgbClr val="FF0000"/>
                </a:solidFill>
                <a:latin typeface="Gill Sans"/>
              </a:rPr>
              <a:t>Mme </a:t>
            </a:r>
            <a:r>
              <a:rPr lang="fr-FR" sz="1700" b="1" dirty="0" err="1">
                <a:solidFill>
                  <a:srgbClr val="FF0000"/>
                </a:solidFill>
                <a:latin typeface="Gill Sans"/>
              </a:rPr>
              <a:t>Coutand</a:t>
            </a:r>
            <a:r>
              <a:rPr lang="fr-FR" sz="1700" dirty="0">
                <a:solidFill>
                  <a:srgbClr val="FF0000"/>
                </a:solidFill>
                <a:latin typeface="Gill Sans"/>
              </a:rPr>
              <a:t> </a:t>
            </a:r>
            <a:r>
              <a:rPr lang="fr-FR" sz="1700" dirty="0">
                <a:latin typeface="Gill Sans"/>
              </a:rPr>
              <a:t>(</a:t>
            </a:r>
            <a:r>
              <a:rPr lang="fr-FR" sz="1700" u="sng" dirty="0">
                <a:latin typeface="Gill Sans"/>
                <a:hlinkClick r:id="rId2"/>
              </a:rPr>
              <a:t>angeline.coutand@ac-versailles.fr</a:t>
            </a:r>
            <a:r>
              <a:rPr lang="fr-FR" sz="1700" dirty="0">
                <a:latin typeface="Gill Sans"/>
              </a:rPr>
              <a:t>)</a:t>
            </a:r>
            <a:endParaRPr lang="fr-FR" sz="1700" b="1" dirty="0">
              <a:solidFill>
                <a:srgbClr val="FF0000"/>
              </a:solidFill>
              <a:latin typeface="Gill Sans"/>
            </a:endParaRPr>
          </a:p>
          <a:p>
            <a:pPr marL="0" indent="0">
              <a:buNone/>
            </a:pPr>
            <a:r>
              <a:rPr lang="fr-FR" sz="1700" b="1" dirty="0">
                <a:solidFill>
                  <a:srgbClr val="FF0000"/>
                </a:solidFill>
                <a:latin typeface="Gill Sans"/>
              </a:rPr>
              <a:t>Mme </a:t>
            </a:r>
            <a:r>
              <a:rPr lang="fr-FR" sz="1700" b="1" dirty="0" err="1">
                <a:solidFill>
                  <a:srgbClr val="FF0000"/>
                </a:solidFill>
                <a:latin typeface="Gill Sans"/>
              </a:rPr>
              <a:t>Dorge</a:t>
            </a:r>
            <a:r>
              <a:rPr lang="fr-FR" sz="1700" b="1" dirty="0">
                <a:solidFill>
                  <a:srgbClr val="FF0000"/>
                </a:solidFill>
                <a:latin typeface="Gill Sans"/>
              </a:rPr>
              <a:t> </a:t>
            </a:r>
            <a:r>
              <a:rPr lang="fr-FR" sz="1700" dirty="0">
                <a:latin typeface="Gill Sans"/>
              </a:rPr>
              <a:t>(</a:t>
            </a:r>
            <a:r>
              <a:rPr lang="fr-FR" sz="1700" u="sng" dirty="0">
                <a:latin typeface="Gill Sans"/>
                <a:hlinkClick r:id="rId3"/>
              </a:rPr>
              <a:t>marie.dorge@ac-versailles.fr</a:t>
            </a:r>
            <a:r>
              <a:rPr lang="fr-FR" sz="1700" dirty="0">
                <a:latin typeface="Gill Sans"/>
              </a:rPr>
              <a:t>)</a:t>
            </a:r>
          </a:p>
          <a:p>
            <a:pPr marL="0" indent="0">
              <a:buNone/>
            </a:pPr>
            <a:r>
              <a:rPr lang="fr-FR" sz="1700" dirty="0">
                <a:latin typeface="Gill Sans"/>
              </a:rPr>
              <a:t>(De préférence pour les contacts, utilisez </a:t>
            </a:r>
            <a:r>
              <a:rPr lang="fr-FR" sz="1700">
                <a:latin typeface="Gill Sans"/>
              </a:rPr>
              <a:t>directement Pronote)</a:t>
            </a:r>
            <a:endParaRPr lang="fr-FR" sz="1700" dirty="0">
              <a:latin typeface="Gill Sans"/>
            </a:endParaRPr>
          </a:p>
          <a:p>
            <a:pPr marL="0" indent="0">
              <a:buNone/>
            </a:pPr>
            <a:endParaRPr lang="fr-FR" sz="1700" dirty="0">
              <a:latin typeface="Gill Sans"/>
            </a:endParaRPr>
          </a:p>
          <a:p>
            <a:r>
              <a:rPr lang="fr-FR" sz="1700" dirty="0">
                <a:latin typeface="Gill Sans"/>
              </a:rPr>
              <a:t>Mme </a:t>
            </a:r>
            <a:r>
              <a:rPr lang="fr-FR" sz="1700" dirty="0" err="1">
                <a:latin typeface="Gill Sans"/>
              </a:rPr>
              <a:t>Coutand</a:t>
            </a:r>
            <a:r>
              <a:rPr lang="fr-FR" sz="1700" dirty="0">
                <a:latin typeface="Gill Sans"/>
              </a:rPr>
              <a:t> et Mme </a:t>
            </a:r>
            <a:r>
              <a:rPr lang="fr-FR" sz="1700" dirty="0" err="1">
                <a:latin typeface="Gill Sans"/>
              </a:rPr>
              <a:t>Dorge</a:t>
            </a:r>
            <a:r>
              <a:rPr lang="fr-FR" sz="1700" dirty="0">
                <a:latin typeface="Gill Sans"/>
              </a:rPr>
              <a:t> interviennent au lycée Ionesco le lundi après-midi, mercredi matin et jeudi toute la journée.</a:t>
            </a:r>
            <a:br>
              <a:rPr lang="fr-FR" sz="1700" dirty="0">
                <a:latin typeface="Gill Sans"/>
              </a:rPr>
            </a:br>
            <a:endParaRPr lang="fr-FR" sz="1700" dirty="0">
              <a:latin typeface="Gill Sans"/>
            </a:endParaRPr>
          </a:p>
          <a:p>
            <a:pPr algn="just"/>
            <a:r>
              <a:rPr lang="fr-FR" sz="1700" b="1" dirty="0">
                <a:latin typeface="Gill Sans"/>
              </a:rPr>
              <a:t>Les rendez-vous se prennent auprès de la Vie Scolaire.</a:t>
            </a:r>
          </a:p>
          <a:p>
            <a:endParaRPr lang="fr-FR" sz="1700" b="1" dirty="0">
              <a:latin typeface="Gill Sans"/>
            </a:endParaRPr>
          </a:p>
          <a:p>
            <a:r>
              <a:rPr lang="fr-FR" sz="1800" dirty="0">
                <a:latin typeface="Gill Sans"/>
              </a:rPr>
              <a:t>Vous pouvez également les rencontrer au </a:t>
            </a:r>
            <a:r>
              <a:rPr lang="fr-FR" sz="1800" b="1" dirty="0">
                <a:latin typeface="Gill Sans"/>
              </a:rPr>
              <a:t>Centre d’Information et d’Orientation de Boulogne</a:t>
            </a:r>
            <a:r>
              <a:rPr lang="fr-FR" sz="1800" dirty="0">
                <a:latin typeface="Gill Sans"/>
              </a:rPr>
              <a:t> :</a:t>
            </a:r>
          </a:p>
          <a:p>
            <a:pPr>
              <a:buFontTx/>
              <a:buChar char="-"/>
            </a:pPr>
            <a:r>
              <a:rPr lang="fr-FR" sz="1800" dirty="0">
                <a:latin typeface="Gill Sans"/>
              </a:rPr>
              <a:t>Le mercredi (sur rendez-vous)</a:t>
            </a:r>
          </a:p>
          <a:p>
            <a:pPr>
              <a:buFontTx/>
              <a:buChar char="-"/>
            </a:pPr>
            <a:r>
              <a:rPr lang="fr-FR" sz="1800" dirty="0">
                <a:latin typeface="Gill Sans"/>
              </a:rPr>
              <a:t>Le vendredi (sur rendez-vous) </a:t>
            </a:r>
          </a:p>
          <a:p>
            <a:pPr marL="0" indent="0">
              <a:buNone/>
            </a:pPr>
            <a:endParaRPr lang="fr-FR" sz="1800" dirty="0">
              <a:latin typeface="Gill Sans"/>
            </a:endParaRPr>
          </a:p>
          <a:p>
            <a:pPr marL="0" indent="0">
              <a:buNone/>
            </a:pPr>
            <a:r>
              <a:rPr lang="fr-FR" sz="1800" i="1" dirty="0">
                <a:latin typeface="Gill Sans"/>
              </a:rPr>
              <a:t>10, rue Paul- Adolphe Souriau</a:t>
            </a:r>
            <a:endParaRPr lang="fr-FR" sz="1800" dirty="0">
              <a:latin typeface="Gill Sans"/>
            </a:endParaRPr>
          </a:p>
          <a:p>
            <a:pPr marL="0" indent="0">
              <a:buNone/>
            </a:pPr>
            <a:r>
              <a:rPr lang="fr-FR" sz="1800" i="1" dirty="0">
                <a:latin typeface="Gill Sans"/>
              </a:rPr>
              <a:t>Lundi au vendredi : 9h-12h30 / 13h30-17h</a:t>
            </a:r>
            <a:endParaRPr lang="fr-FR" sz="1800" dirty="0">
              <a:latin typeface="Gill Sans"/>
            </a:endParaRPr>
          </a:p>
          <a:p>
            <a:pPr marL="0" indent="0">
              <a:buNone/>
            </a:pPr>
            <a:r>
              <a:rPr lang="fr-FR" sz="1800" i="1" dirty="0">
                <a:latin typeface="Gill Sans"/>
              </a:rPr>
              <a:t>Ouvert pendant les vacances scolaires</a:t>
            </a:r>
            <a:endParaRPr lang="fr-FR" sz="1800" dirty="0">
              <a:latin typeface="Gill Sans"/>
            </a:endParaRPr>
          </a:p>
          <a:p>
            <a:pPr marL="0" indent="0">
              <a:buNone/>
            </a:pPr>
            <a:r>
              <a:rPr lang="fr-FR" sz="1800" i="1" dirty="0">
                <a:latin typeface="Gill Sans"/>
              </a:rPr>
              <a:t>Tél : 01 55 20 09 30 </a:t>
            </a:r>
            <a:endParaRPr lang="fr-FR" sz="1800" dirty="0">
              <a:latin typeface="Gill Sans"/>
            </a:endParaRPr>
          </a:p>
          <a:p>
            <a:pPr marL="0" indent="0">
              <a:buNone/>
            </a:pPr>
            <a:r>
              <a:rPr lang="fr-FR" sz="1800" i="1" dirty="0">
                <a:latin typeface="Gill Sans"/>
              </a:rPr>
              <a:t>Mail : </a:t>
            </a:r>
            <a:r>
              <a:rPr lang="fr-FR" sz="1800" i="1" dirty="0">
                <a:latin typeface="Gill Sans"/>
                <a:hlinkClick r:id="rId4"/>
              </a:rPr>
              <a:t>cio-boulogne@ac-versailles.fr</a:t>
            </a:r>
            <a:r>
              <a:rPr lang="fr-FR" sz="1800" i="1" dirty="0">
                <a:latin typeface="Gill Sans"/>
              </a:rPr>
              <a:t> </a:t>
            </a:r>
            <a:endParaRPr lang="fr-FR" sz="1800" dirty="0">
              <a:latin typeface="Gill Sans"/>
            </a:endParaRPr>
          </a:p>
          <a:p>
            <a:endParaRPr lang="fr-FR" sz="1700" b="1" dirty="0"/>
          </a:p>
        </p:txBody>
      </p:sp>
      <p:pic>
        <p:nvPicPr>
          <p:cNvPr id="7" name="Image 6">
            <a:extLst>
              <a:ext uri="{FF2B5EF4-FFF2-40B4-BE49-F238E27FC236}">
                <a16:creationId xmlns:a16="http://schemas.microsoft.com/office/drawing/2014/main" xmlns="" id="{943CB237-9227-4478-B262-A226315DA323}"/>
              </a:ext>
            </a:extLst>
          </p:cNvPr>
          <p:cNvPicPr>
            <a:picLocks noChangeAspect="1"/>
          </p:cNvPicPr>
          <p:nvPr/>
        </p:nvPicPr>
        <p:blipFill>
          <a:blip r:embed="rId5" cstate="print"/>
          <a:stretch>
            <a:fillRect/>
          </a:stretch>
        </p:blipFill>
        <p:spPr>
          <a:xfrm>
            <a:off x="6744270" y="1827265"/>
            <a:ext cx="1838582" cy="607304"/>
          </a:xfrm>
          <a:prstGeom prst="rect">
            <a:avLst/>
          </a:prstGeom>
        </p:spPr>
      </p:pic>
      <p:pic>
        <p:nvPicPr>
          <p:cNvPr id="8" name="Image 7">
            <a:extLst>
              <a:ext uri="{FF2B5EF4-FFF2-40B4-BE49-F238E27FC236}">
                <a16:creationId xmlns:a16="http://schemas.microsoft.com/office/drawing/2014/main" xmlns="" id="{2468E17D-A01D-4FB4-80FF-3E4EAD1A7249}"/>
              </a:ext>
            </a:extLst>
          </p:cNvPr>
          <p:cNvPicPr>
            <a:picLocks noChangeAspect="1"/>
          </p:cNvPicPr>
          <p:nvPr/>
        </p:nvPicPr>
        <p:blipFill>
          <a:blip r:embed="rId6" cstate="print"/>
          <a:stretch>
            <a:fillRect/>
          </a:stretch>
        </p:blipFill>
        <p:spPr>
          <a:xfrm>
            <a:off x="5620163" y="1121006"/>
            <a:ext cx="2248214" cy="607304"/>
          </a:xfrm>
          <a:prstGeom prst="rect">
            <a:avLst/>
          </a:prstGeom>
        </p:spPr>
      </p:pic>
      <p:pic>
        <p:nvPicPr>
          <p:cNvPr id="9" name="Image 8">
            <a:extLst>
              <a:ext uri="{FF2B5EF4-FFF2-40B4-BE49-F238E27FC236}">
                <a16:creationId xmlns:a16="http://schemas.microsoft.com/office/drawing/2014/main" xmlns="" id="{761E892A-E800-467F-A919-EF4F16F2B09C}"/>
              </a:ext>
            </a:extLst>
          </p:cNvPr>
          <p:cNvPicPr>
            <a:picLocks noChangeAspect="1"/>
          </p:cNvPicPr>
          <p:nvPr/>
        </p:nvPicPr>
        <p:blipFill>
          <a:blip r:embed="rId7" cstate="print"/>
          <a:stretch>
            <a:fillRect/>
          </a:stretch>
        </p:blipFill>
        <p:spPr>
          <a:xfrm>
            <a:off x="5430302" y="4043247"/>
            <a:ext cx="1371791" cy="628738"/>
          </a:xfrm>
          <a:prstGeom prst="rect">
            <a:avLst/>
          </a:prstGeom>
        </p:spPr>
      </p:pic>
      <p:pic>
        <p:nvPicPr>
          <p:cNvPr id="10" name="Image 9">
            <a:extLst>
              <a:ext uri="{FF2B5EF4-FFF2-40B4-BE49-F238E27FC236}">
                <a16:creationId xmlns:a16="http://schemas.microsoft.com/office/drawing/2014/main" xmlns="" id="{E48C66BD-51FE-452E-BE3D-C698DEE9BAF1}"/>
              </a:ext>
            </a:extLst>
          </p:cNvPr>
          <p:cNvPicPr>
            <a:picLocks noChangeAspect="1"/>
          </p:cNvPicPr>
          <p:nvPr/>
        </p:nvPicPr>
        <p:blipFill>
          <a:blip r:embed="rId8" cstate="print"/>
          <a:stretch>
            <a:fillRect/>
          </a:stretch>
        </p:blipFill>
        <p:spPr>
          <a:xfrm>
            <a:off x="6104072" y="2524384"/>
            <a:ext cx="1629002" cy="821646"/>
          </a:xfrm>
          <a:prstGeom prst="rect">
            <a:avLst/>
          </a:prstGeom>
        </p:spPr>
      </p:pic>
      <p:pic>
        <p:nvPicPr>
          <p:cNvPr id="11" name="Image 10">
            <a:extLst>
              <a:ext uri="{FF2B5EF4-FFF2-40B4-BE49-F238E27FC236}">
                <a16:creationId xmlns:a16="http://schemas.microsoft.com/office/drawing/2014/main" xmlns="" id="{FC6949AF-7C11-4196-B27C-51E5E5D3037B}"/>
              </a:ext>
            </a:extLst>
          </p:cNvPr>
          <p:cNvPicPr>
            <a:picLocks noChangeAspect="1"/>
          </p:cNvPicPr>
          <p:nvPr/>
        </p:nvPicPr>
        <p:blipFill>
          <a:blip r:embed="rId9" cstate="print"/>
          <a:stretch>
            <a:fillRect/>
          </a:stretch>
        </p:blipFill>
        <p:spPr>
          <a:xfrm>
            <a:off x="6949088" y="3435846"/>
            <a:ext cx="1428949" cy="814502"/>
          </a:xfrm>
          <a:prstGeom prst="rect">
            <a:avLst/>
          </a:prstGeom>
        </p:spPr>
      </p:pic>
    </p:spTree>
    <p:extLst>
      <p:ext uri="{BB962C8B-B14F-4D97-AF65-F5344CB8AC3E}">
        <p14:creationId xmlns:p14="http://schemas.microsoft.com/office/powerpoint/2010/main" xmlns="" val="572772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784" y="195486"/>
            <a:ext cx="8822432" cy="540060"/>
          </a:xfrm>
        </p:spPr>
        <p:txBody>
          <a:bodyPr>
            <a:normAutofit/>
          </a:bodyPr>
          <a:lstStyle/>
          <a:p>
            <a:r>
              <a:rPr lang="fr-FR" sz="2800" dirty="0">
                <a:solidFill>
                  <a:schemeClr val="accent1"/>
                </a:solidFill>
                <a:latin typeface="Gill Sans"/>
              </a:rPr>
              <a:t>La professeure documentaliste</a:t>
            </a:r>
          </a:p>
        </p:txBody>
      </p:sp>
      <p:sp>
        <p:nvSpPr>
          <p:cNvPr id="10" name="CustomShape 2">
            <a:extLst>
              <a:ext uri="{FF2B5EF4-FFF2-40B4-BE49-F238E27FC236}">
                <a16:creationId xmlns:a16="http://schemas.microsoft.com/office/drawing/2014/main" xmlns="" id="{4852E67B-C52D-4D0C-830C-BF146BB7E375}"/>
              </a:ext>
            </a:extLst>
          </p:cNvPr>
          <p:cNvSpPr>
            <a:spLocks noGrp="1"/>
          </p:cNvSpPr>
          <p:nvPr>
            <p:ph sz="quarter" idx="4294967295"/>
          </p:nvPr>
        </p:nvSpPr>
        <p:spPr>
          <a:xfrm>
            <a:off x="301625" y="1194978"/>
            <a:ext cx="8504238" cy="342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43260" indent="-342900" algn="just">
              <a:lnSpc>
                <a:spcPct val="120000"/>
              </a:lnSpc>
              <a:spcBef>
                <a:spcPts val="400"/>
              </a:spcBef>
              <a:buClr>
                <a:srgbClr val="FF0000"/>
              </a:buClr>
              <a:buSzPct val="150000"/>
              <a:buFont typeface="Arial" panose="020B0604020202020204" pitchFamily="34" charset="0"/>
              <a:buChar char="•"/>
              <a:tabLst>
                <a:tab pos="0" algn="l"/>
              </a:tabLst>
            </a:pPr>
            <a:r>
              <a:rPr lang="fr-FR" sz="1200" b="1" spc="-1" dirty="0">
                <a:solidFill>
                  <a:srgbClr val="FF0000"/>
                </a:solidFill>
                <a:latin typeface="Gill Sans"/>
                <a:ea typeface="Microsoft YaHei"/>
              </a:rPr>
              <a:t>Mme Terrier </a:t>
            </a:r>
            <a:r>
              <a:rPr lang="fr-FR" sz="1200" spc="-1" dirty="0">
                <a:latin typeface="Gill Sans"/>
                <a:ea typeface="Microsoft YaHei"/>
              </a:rPr>
              <a:t>: professeure documentaliste du lycée Ionesco</a:t>
            </a:r>
            <a:endParaRPr lang="fr-FR" sz="1200" b="1" spc="-1" dirty="0">
              <a:latin typeface="Gill Sans"/>
              <a:ea typeface="Microsoft YaHei"/>
            </a:endParaRPr>
          </a:p>
          <a:p>
            <a:pPr marL="343260" indent="-342900" algn="just">
              <a:lnSpc>
                <a:spcPct val="120000"/>
              </a:lnSpc>
              <a:spcBef>
                <a:spcPts val="400"/>
              </a:spcBef>
              <a:buClr>
                <a:srgbClr val="FF0000"/>
              </a:buClr>
              <a:buSzPct val="150000"/>
              <a:buFont typeface="Arial" panose="020B0604020202020204" pitchFamily="34" charset="0"/>
              <a:buChar char="•"/>
              <a:tabLst>
                <a:tab pos="0" algn="l"/>
              </a:tabLst>
            </a:pPr>
            <a:endParaRPr lang="fr-FR" sz="1200" b="1" strike="noStrike" spc="-1" dirty="0">
              <a:solidFill>
                <a:srgbClr val="FF0000"/>
              </a:solidFill>
              <a:latin typeface="Gill Sans"/>
              <a:ea typeface="Microsoft YaHei"/>
            </a:endParaRPr>
          </a:p>
          <a:p>
            <a:pPr marL="343260" indent="-342900" algn="just">
              <a:lnSpc>
                <a:spcPct val="120000"/>
              </a:lnSpc>
              <a:spcBef>
                <a:spcPts val="400"/>
              </a:spcBef>
              <a:buClr>
                <a:srgbClr val="FF0000"/>
              </a:buClr>
              <a:buSzPct val="150000"/>
              <a:buFont typeface="Arial" panose="020B0604020202020204" pitchFamily="34" charset="0"/>
              <a:buChar char="•"/>
              <a:tabLst>
                <a:tab pos="0" algn="l"/>
              </a:tabLst>
            </a:pPr>
            <a:r>
              <a:rPr lang="fr-FR" sz="1200" b="0" strike="noStrike" spc="-1" dirty="0">
                <a:solidFill>
                  <a:srgbClr val="000000"/>
                </a:solidFill>
                <a:latin typeface="Gill Sans"/>
                <a:ea typeface="Microsoft YaHei"/>
              </a:rPr>
              <a:t>Elle contribue à des séances de travail et dispositifs autour de la </a:t>
            </a:r>
            <a:r>
              <a:rPr lang="fr-FR" sz="1200" b="1" strike="noStrike" spc="-1" dirty="0">
                <a:solidFill>
                  <a:srgbClr val="000000"/>
                </a:solidFill>
                <a:latin typeface="Gill Sans"/>
                <a:ea typeface="Microsoft YaHei"/>
              </a:rPr>
              <a:t>recherche et de la maîtrise de l'information</a:t>
            </a:r>
            <a:r>
              <a:rPr lang="fr-FR" sz="1200" b="0" strike="noStrike" spc="-1" dirty="0">
                <a:solidFill>
                  <a:srgbClr val="000000"/>
                </a:solidFill>
                <a:latin typeface="Gill Sans"/>
                <a:ea typeface="Microsoft YaHei"/>
              </a:rPr>
              <a:t>, de la </a:t>
            </a:r>
            <a:r>
              <a:rPr lang="fr-FR" sz="1200" b="1" strike="noStrike" spc="-1" dirty="0">
                <a:solidFill>
                  <a:srgbClr val="000000"/>
                </a:solidFill>
                <a:latin typeface="Gill Sans"/>
                <a:ea typeface="Microsoft YaHei"/>
              </a:rPr>
              <a:t>culture des médias</a:t>
            </a:r>
            <a:r>
              <a:rPr lang="fr-FR" sz="1200" b="0" strike="noStrike" spc="-1" dirty="0">
                <a:solidFill>
                  <a:srgbClr val="000000"/>
                </a:solidFill>
                <a:latin typeface="Gill Sans"/>
                <a:ea typeface="Microsoft YaHei"/>
              </a:rPr>
              <a:t> et du développement de l'</a:t>
            </a:r>
            <a:r>
              <a:rPr lang="fr-FR" sz="1200" b="1" strike="noStrike" spc="-1" dirty="0">
                <a:solidFill>
                  <a:srgbClr val="000000"/>
                </a:solidFill>
                <a:latin typeface="Gill Sans"/>
                <a:ea typeface="Microsoft YaHei"/>
              </a:rPr>
              <a:t>esprit critique</a:t>
            </a:r>
            <a:r>
              <a:rPr lang="fr-FR" sz="1200" b="0" strike="noStrike" spc="-1" dirty="0">
                <a:solidFill>
                  <a:srgbClr val="000000"/>
                </a:solidFill>
                <a:latin typeface="Gill Sans"/>
                <a:ea typeface="Microsoft YaHei"/>
              </a:rPr>
              <a:t>, afin de rendre progressivement les élèves autonomes (présentation du CDI, des ressources, des outils de recherche, méthodologie de la recherche documentaire…).</a:t>
            </a:r>
            <a:endParaRPr lang="fr-FR" sz="1200" b="0" strike="noStrike" spc="-1" dirty="0">
              <a:latin typeface="Gill Sans"/>
            </a:endParaRPr>
          </a:p>
          <a:p>
            <a:pPr algn="just">
              <a:lnSpc>
                <a:spcPct val="120000"/>
              </a:lnSpc>
              <a:spcBef>
                <a:spcPts val="400"/>
              </a:spcBef>
              <a:buClr>
                <a:srgbClr val="FF0000"/>
              </a:buClr>
              <a:buSzPct val="150000"/>
              <a:buFont typeface="Arial" panose="020B0604020202020204" pitchFamily="34" charset="0"/>
              <a:buChar char="•"/>
              <a:tabLst>
                <a:tab pos="0" algn="l"/>
              </a:tabLst>
            </a:pPr>
            <a:endParaRPr lang="fr-FR" sz="1200" b="0" strike="noStrike" spc="-1" dirty="0">
              <a:latin typeface="Gill Sans"/>
            </a:endParaRPr>
          </a:p>
          <a:p>
            <a:pPr marL="343260" indent="-342900" algn="just">
              <a:lnSpc>
                <a:spcPct val="120000"/>
              </a:lnSpc>
              <a:buClr>
                <a:srgbClr val="FF0000"/>
              </a:buClr>
              <a:buSzPct val="150000"/>
              <a:buFont typeface="Arial" panose="020B0604020202020204" pitchFamily="34" charset="0"/>
              <a:buChar char="•"/>
              <a:tabLst>
                <a:tab pos="0" algn="l"/>
              </a:tabLst>
            </a:pPr>
            <a:r>
              <a:rPr lang="fr-FR" sz="1200" b="0" strike="noStrike" spc="-1" dirty="0">
                <a:solidFill>
                  <a:srgbClr val="000000"/>
                </a:solidFill>
                <a:latin typeface="Gill Sans"/>
                <a:ea typeface="Microsoft YaHei"/>
              </a:rPr>
              <a:t>Elle est un </a:t>
            </a:r>
            <a:r>
              <a:rPr lang="fr-FR" sz="1200" b="1" strike="noStrike" spc="-1" dirty="0">
                <a:solidFill>
                  <a:srgbClr val="000000"/>
                </a:solidFill>
                <a:latin typeface="Gill Sans"/>
                <a:ea typeface="Microsoft YaHei"/>
              </a:rPr>
              <a:t>médiateur</a:t>
            </a:r>
            <a:r>
              <a:rPr lang="fr-FR" sz="1200" b="0" strike="noStrike" spc="-1" dirty="0">
                <a:solidFill>
                  <a:srgbClr val="000000"/>
                </a:solidFill>
                <a:latin typeface="Gill Sans"/>
                <a:ea typeface="Microsoft YaHei"/>
              </a:rPr>
              <a:t> pour l'accès aux ressources documentaires, </a:t>
            </a:r>
            <a:r>
              <a:rPr lang="fr-FR" sz="1200" b="1" strike="noStrike" spc="-1" dirty="0">
                <a:solidFill>
                  <a:srgbClr val="000000"/>
                </a:solidFill>
                <a:latin typeface="Gill Sans"/>
                <a:ea typeface="Microsoft YaHei"/>
              </a:rPr>
              <a:t>physiques comme numériques</a:t>
            </a:r>
            <a:r>
              <a:rPr lang="fr-FR" sz="1200" b="0" strike="noStrike" spc="-1" dirty="0">
                <a:solidFill>
                  <a:srgbClr val="000000"/>
                </a:solidFill>
                <a:latin typeface="Gill Sans"/>
                <a:ea typeface="Microsoft YaHei"/>
              </a:rPr>
              <a:t>, notamment concernant l’</a:t>
            </a:r>
            <a:r>
              <a:rPr lang="fr-FR" sz="1200" b="1" strike="noStrike" spc="-1" dirty="0">
                <a:solidFill>
                  <a:srgbClr val="000000"/>
                </a:solidFill>
                <a:latin typeface="Gill Sans"/>
                <a:ea typeface="Microsoft YaHei"/>
              </a:rPr>
              <a:t>orientation</a:t>
            </a:r>
            <a:r>
              <a:rPr lang="fr-FR" sz="1200" b="0" strike="noStrike" spc="-1" dirty="0">
                <a:solidFill>
                  <a:srgbClr val="000000"/>
                </a:solidFill>
                <a:latin typeface="Gill Sans"/>
                <a:ea typeface="Microsoft YaHei"/>
              </a:rPr>
              <a:t> (Séances de Parcours Avenir (notamment autour d’</a:t>
            </a:r>
            <a:r>
              <a:rPr lang="fr-FR" sz="1200" b="0" strike="noStrike" spc="-1" dirty="0" err="1">
                <a:solidFill>
                  <a:srgbClr val="000000"/>
                </a:solidFill>
                <a:latin typeface="Gill Sans"/>
                <a:ea typeface="Microsoft YaHei"/>
              </a:rPr>
              <a:t>IJBox</a:t>
            </a:r>
            <a:r>
              <a:rPr lang="fr-FR" sz="1200" b="0" strike="noStrike" spc="-1" dirty="0">
                <a:solidFill>
                  <a:srgbClr val="000000"/>
                </a:solidFill>
                <a:latin typeface="Gill Sans"/>
                <a:ea typeface="Microsoft YaHei"/>
              </a:rPr>
              <a:t>), participation à la Semaine de l’orientation…).</a:t>
            </a:r>
            <a:endParaRPr lang="fr-FR" sz="1200" b="0" strike="noStrike" spc="-1" dirty="0">
              <a:latin typeface="Gill Sans"/>
            </a:endParaRPr>
          </a:p>
          <a:p>
            <a:pPr algn="just">
              <a:lnSpc>
                <a:spcPct val="120000"/>
              </a:lnSpc>
              <a:buClr>
                <a:srgbClr val="FF0000"/>
              </a:buClr>
              <a:buSzPct val="150000"/>
              <a:buFont typeface="Arial" panose="020B0604020202020204" pitchFamily="34" charset="0"/>
              <a:buChar char="•"/>
              <a:tabLst>
                <a:tab pos="0" algn="l"/>
              </a:tabLst>
            </a:pPr>
            <a:endParaRPr lang="fr-FR" sz="1200" b="0" strike="noStrike" spc="-1" dirty="0">
              <a:latin typeface="Gill Sans"/>
            </a:endParaRPr>
          </a:p>
          <a:p>
            <a:pPr marL="343260" indent="-342900" algn="just">
              <a:lnSpc>
                <a:spcPct val="120000"/>
              </a:lnSpc>
              <a:buClr>
                <a:srgbClr val="FF0000"/>
              </a:buClr>
              <a:buSzPct val="150000"/>
              <a:buFont typeface="Arial" panose="020B0604020202020204" pitchFamily="34" charset="0"/>
              <a:buChar char="•"/>
              <a:tabLst>
                <a:tab pos="0" algn="l"/>
              </a:tabLst>
            </a:pPr>
            <a:r>
              <a:rPr lang="fr-FR" sz="1200" b="0" strike="noStrike" spc="-1" dirty="0">
                <a:solidFill>
                  <a:srgbClr val="000000"/>
                </a:solidFill>
                <a:latin typeface="Gill Sans"/>
                <a:ea typeface="Microsoft YaHei"/>
              </a:rPr>
              <a:t>Elle mène une veille culturelle (</a:t>
            </a:r>
            <a:r>
              <a:rPr lang="fr-FR" sz="1200" b="1" strike="noStrike" spc="-1" dirty="0">
                <a:solidFill>
                  <a:srgbClr val="000000"/>
                </a:solidFill>
                <a:latin typeface="Gill Sans"/>
                <a:ea typeface="Microsoft YaHei"/>
              </a:rPr>
              <a:t>cultures artistiques, scientifiques et techniques</a:t>
            </a:r>
            <a:r>
              <a:rPr lang="fr-FR" sz="1200" b="0" strike="noStrike" spc="-1" dirty="0">
                <a:solidFill>
                  <a:srgbClr val="000000"/>
                </a:solidFill>
                <a:latin typeface="Gill Sans"/>
                <a:ea typeface="Microsoft YaHei"/>
              </a:rPr>
              <a:t>) et facilite des projets qui  </a:t>
            </a:r>
            <a:r>
              <a:rPr lang="fr-FR" sz="1200" b="1" strike="noStrike" spc="-1" dirty="0">
                <a:solidFill>
                  <a:srgbClr val="000000"/>
                </a:solidFill>
                <a:latin typeface="Gill Sans"/>
                <a:ea typeface="Microsoft YaHei"/>
              </a:rPr>
              <a:t>ouvrent l'établissement scolaire sur son environnement</a:t>
            </a:r>
            <a:r>
              <a:rPr lang="fr-FR" sz="1200" b="0" strike="noStrike" spc="-1" dirty="0">
                <a:solidFill>
                  <a:srgbClr val="000000"/>
                </a:solidFill>
                <a:latin typeface="Gill Sans"/>
                <a:ea typeface="Microsoft YaHei"/>
              </a:rPr>
              <a:t> tout en  </a:t>
            </a:r>
            <a:r>
              <a:rPr lang="fr-FR" sz="1200" b="1" strike="noStrike" spc="-1" dirty="0">
                <a:solidFill>
                  <a:srgbClr val="000000"/>
                </a:solidFill>
                <a:latin typeface="Gill Sans"/>
                <a:ea typeface="Microsoft YaHei"/>
              </a:rPr>
              <a:t>réduisant les inégalités d’accès</a:t>
            </a:r>
            <a:r>
              <a:rPr lang="fr-FR" sz="1200" b="0" strike="noStrike" spc="-1" dirty="0">
                <a:solidFill>
                  <a:srgbClr val="000000"/>
                </a:solidFill>
                <a:latin typeface="Gill Sans"/>
                <a:ea typeface="Microsoft YaHei"/>
              </a:rPr>
              <a:t>, entre les élèves, à cette culture (politique de </a:t>
            </a:r>
            <a:r>
              <a:rPr lang="fr-FR" sz="1200" b="1" strike="noStrike" spc="-1" dirty="0">
                <a:solidFill>
                  <a:srgbClr val="000000"/>
                </a:solidFill>
                <a:latin typeface="Gill Sans"/>
                <a:ea typeface="Microsoft YaHei"/>
              </a:rPr>
              <a:t>lecture</a:t>
            </a:r>
            <a:r>
              <a:rPr lang="fr-FR" sz="1200" b="0" strike="noStrike" spc="-1" dirty="0">
                <a:solidFill>
                  <a:srgbClr val="000000"/>
                </a:solidFill>
                <a:latin typeface="Gill Sans"/>
                <a:ea typeface="Microsoft YaHei"/>
              </a:rPr>
              <a:t>, animation et </a:t>
            </a:r>
            <a:r>
              <a:rPr lang="fr-FR" sz="1200" b="0" strike="noStrike" spc="-1" dirty="0" err="1">
                <a:solidFill>
                  <a:srgbClr val="000000"/>
                </a:solidFill>
                <a:latin typeface="Gill Sans"/>
                <a:ea typeface="Microsoft YaHei"/>
              </a:rPr>
              <a:t>co-animation</a:t>
            </a:r>
            <a:r>
              <a:rPr lang="fr-FR" sz="1200" b="0" strike="noStrike" spc="-1" dirty="0">
                <a:solidFill>
                  <a:srgbClr val="000000"/>
                </a:solidFill>
                <a:latin typeface="Gill Sans"/>
                <a:ea typeface="Microsoft YaHei"/>
              </a:rPr>
              <a:t> de clubs (cinéma, lecture, etc.), hébergement éventuel d’expositions, contribution à l’</a:t>
            </a:r>
            <a:r>
              <a:rPr lang="fr-FR" sz="1200" b="1" strike="noStrike" spc="-1" dirty="0">
                <a:solidFill>
                  <a:srgbClr val="000000"/>
                </a:solidFill>
                <a:latin typeface="Gill Sans"/>
                <a:ea typeface="Microsoft YaHei"/>
              </a:rPr>
              <a:t>éducation culturelle, sociale et citoyenne</a:t>
            </a:r>
            <a:r>
              <a:rPr lang="fr-FR" sz="1200" b="0" strike="noStrike" spc="-1" dirty="0">
                <a:solidFill>
                  <a:srgbClr val="000000"/>
                </a:solidFill>
                <a:latin typeface="Gill Sans"/>
                <a:ea typeface="Microsoft YaHei"/>
              </a:rPr>
              <a:t> de l'élève...).</a:t>
            </a:r>
            <a:endParaRPr lang="fr-FR" sz="1200" b="0" strike="noStrike" spc="-1" dirty="0">
              <a:latin typeface="Gill Sans"/>
            </a:endParaRPr>
          </a:p>
        </p:txBody>
      </p:sp>
    </p:spTree>
    <p:extLst>
      <p:ext uri="{BB962C8B-B14F-4D97-AF65-F5344CB8AC3E}">
        <p14:creationId xmlns:p14="http://schemas.microsoft.com/office/powerpoint/2010/main" xmlns="" val="1350639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8581" y="284607"/>
            <a:ext cx="8534400" cy="569214"/>
          </a:xfrm>
        </p:spPr>
        <p:txBody>
          <a:bodyPr>
            <a:noAutofit/>
          </a:bodyPr>
          <a:lstStyle/>
          <a:p>
            <a:r>
              <a:rPr lang="fr-FR" sz="2800" dirty="0">
                <a:solidFill>
                  <a:schemeClr val="accent1"/>
                </a:solidFill>
                <a:latin typeface="Gill Sans"/>
              </a:rPr>
              <a:t>Au lycée IONESCO</a:t>
            </a:r>
            <a:br>
              <a:rPr lang="fr-FR" sz="2800" dirty="0">
                <a:solidFill>
                  <a:schemeClr val="accent1"/>
                </a:solidFill>
                <a:latin typeface="Gill Sans"/>
              </a:rPr>
            </a:br>
            <a:r>
              <a:rPr lang="fr-FR" sz="2800" dirty="0">
                <a:solidFill>
                  <a:schemeClr val="accent1"/>
                </a:solidFill>
                <a:latin typeface="Gill Sans"/>
              </a:rPr>
              <a:t>La personnalisation des apprentissages</a:t>
            </a:r>
          </a:p>
        </p:txBody>
      </p:sp>
      <p:sp>
        <p:nvSpPr>
          <p:cNvPr id="3" name="Espace réservé du contenu 2"/>
          <p:cNvSpPr>
            <a:spLocks noGrp="1"/>
          </p:cNvSpPr>
          <p:nvPr>
            <p:ph sz="quarter" idx="4294967295"/>
          </p:nvPr>
        </p:nvSpPr>
        <p:spPr>
          <a:xfrm>
            <a:off x="301752" y="1145286"/>
            <a:ext cx="8503920" cy="3586704"/>
          </a:xfrm>
          <a:prstGeom prst="rect">
            <a:avLst/>
          </a:prstGeom>
        </p:spPr>
        <p:txBody>
          <a:bodyPr numCol="2">
            <a:normAutofit fontScale="77500" lnSpcReduction="20000"/>
          </a:bodyPr>
          <a:lstStyle/>
          <a:p>
            <a:pPr algn="ctr">
              <a:buNone/>
            </a:pPr>
            <a:endParaRPr lang="fr-FR" sz="1800" dirty="0">
              <a:solidFill>
                <a:srgbClr val="00B050"/>
              </a:solidFill>
            </a:endParaRPr>
          </a:p>
          <a:p>
            <a:pPr algn="ctr">
              <a:buNone/>
            </a:pPr>
            <a:r>
              <a:rPr lang="fr-FR" sz="1800" dirty="0">
                <a:solidFill>
                  <a:srgbClr val="00B050"/>
                </a:solidFill>
              </a:rPr>
              <a:t>Accompagnement personnalisé (AP)</a:t>
            </a:r>
          </a:p>
          <a:p>
            <a:pPr algn="ctr">
              <a:buNone/>
            </a:pPr>
            <a:endParaRPr lang="fr-FR" sz="1800" dirty="0"/>
          </a:p>
          <a:p>
            <a:pPr algn="ctr">
              <a:buNone/>
            </a:pPr>
            <a:r>
              <a:rPr lang="fr-FR" sz="1800" dirty="0"/>
              <a:t>Renforcement en français – Groupes de besoins </a:t>
            </a:r>
          </a:p>
          <a:p>
            <a:pPr algn="ctr">
              <a:buNone/>
            </a:pPr>
            <a:endParaRPr lang="fr-FR" sz="1800" dirty="0"/>
          </a:p>
          <a:p>
            <a:pPr algn="ctr">
              <a:buNone/>
            </a:pPr>
            <a:r>
              <a:rPr lang="fr-FR" sz="1800" dirty="0">
                <a:solidFill>
                  <a:srgbClr val="7030A0"/>
                </a:solidFill>
              </a:rPr>
              <a:t>Effectifs souvent allégés sur les </a:t>
            </a:r>
            <a:r>
              <a:rPr lang="fr-FR" sz="1800">
                <a:solidFill>
                  <a:srgbClr val="7030A0"/>
                </a:solidFill>
              </a:rPr>
              <a:t>spécialités (</a:t>
            </a:r>
            <a:r>
              <a:rPr lang="fr-FR">
                <a:solidFill>
                  <a:srgbClr val="7030A0"/>
                </a:solidFill>
              </a:rPr>
              <a:t>2ID2</a:t>
            </a:r>
            <a:r>
              <a:rPr lang="fr-FR" sz="1800">
                <a:solidFill>
                  <a:srgbClr val="7030A0"/>
                </a:solidFill>
              </a:rPr>
              <a:t> – </a:t>
            </a:r>
            <a:r>
              <a:rPr lang="fr-FR">
                <a:solidFill>
                  <a:srgbClr val="7030A0"/>
                </a:solidFill>
              </a:rPr>
              <a:t>Spécialité : ITEC – SIN -EE</a:t>
            </a:r>
            <a:r>
              <a:rPr lang="fr-FR" sz="1800">
                <a:solidFill>
                  <a:srgbClr val="7030A0"/>
                </a:solidFill>
              </a:rPr>
              <a:t> </a:t>
            </a:r>
            <a:r>
              <a:rPr lang="fr-FR" sz="1800" dirty="0">
                <a:solidFill>
                  <a:srgbClr val="7030A0"/>
                </a:solidFill>
              </a:rPr>
              <a:t>– Mathématiques et sciences physiques)</a:t>
            </a:r>
          </a:p>
          <a:p>
            <a:pPr algn="ctr">
              <a:buNone/>
            </a:pPr>
            <a:endParaRPr lang="fr-FR" sz="1800" dirty="0">
              <a:solidFill>
                <a:srgbClr val="7030A0"/>
              </a:solidFill>
            </a:endParaRPr>
          </a:p>
          <a:p>
            <a:pPr algn="ctr">
              <a:buNone/>
            </a:pPr>
            <a:r>
              <a:rPr lang="fr-FR" sz="1800" dirty="0"/>
              <a:t>Renforcement de la pratique de l’oral (grand oral – épreuve en fin de terminale)</a:t>
            </a:r>
          </a:p>
          <a:p>
            <a:pPr algn="ctr">
              <a:buNone/>
            </a:pPr>
            <a:endParaRPr lang="fr-FR" sz="1800" dirty="0"/>
          </a:p>
          <a:p>
            <a:pPr algn="ctr">
              <a:buNone/>
            </a:pPr>
            <a:endParaRPr lang="fr-FR" sz="1800" dirty="0"/>
          </a:p>
          <a:p>
            <a:pPr algn="ctr">
              <a:buNone/>
            </a:pPr>
            <a:r>
              <a:rPr lang="fr-FR" sz="1800" dirty="0">
                <a:solidFill>
                  <a:srgbClr val="C00000"/>
                </a:solidFill>
              </a:rPr>
              <a:t>Module de préparation aux BUT</a:t>
            </a:r>
          </a:p>
          <a:p>
            <a:pPr algn="ctr">
              <a:buNone/>
            </a:pPr>
            <a:r>
              <a:rPr lang="fr-FR" sz="1800" dirty="0">
                <a:solidFill>
                  <a:srgbClr val="C00000"/>
                </a:solidFill>
              </a:rPr>
              <a:t>(réservé aux élèves de </a:t>
            </a:r>
            <a:r>
              <a:rPr lang="fr-FR" sz="1800">
                <a:solidFill>
                  <a:srgbClr val="C00000"/>
                </a:solidFill>
              </a:rPr>
              <a:t>terminale)</a:t>
            </a:r>
            <a:endParaRPr lang="fr-FR" sz="1800" dirty="0">
              <a:solidFill>
                <a:srgbClr val="C00000"/>
              </a:solidFill>
            </a:endParaRPr>
          </a:p>
          <a:p>
            <a:pPr algn="ctr">
              <a:buNone/>
            </a:pPr>
            <a:r>
              <a:rPr lang="fr-FR" sz="1800" dirty="0">
                <a:solidFill>
                  <a:srgbClr val="C00000"/>
                </a:solidFill>
              </a:rPr>
              <a:t>Le club SI – Sciences </a:t>
            </a:r>
            <a:r>
              <a:rPr lang="fr-FR" sz="1800">
                <a:solidFill>
                  <a:srgbClr val="C00000"/>
                </a:solidFill>
              </a:rPr>
              <a:t>de l’ingénieure</a:t>
            </a:r>
            <a:endParaRPr lang="fr-FR" sz="1800" dirty="0">
              <a:solidFill>
                <a:srgbClr val="C00000"/>
              </a:solidFill>
            </a:endParaRPr>
          </a:p>
          <a:p>
            <a:pPr algn="ctr">
              <a:buNone/>
            </a:pPr>
            <a:r>
              <a:rPr lang="fr-FR" sz="1800" dirty="0">
                <a:solidFill>
                  <a:srgbClr val="C00000"/>
                </a:solidFill>
              </a:rPr>
              <a:t>Le BIA – Brevet Initiation </a:t>
            </a:r>
            <a:r>
              <a:rPr lang="fr-FR" sz="1800">
                <a:solidFill>
                  <a:srgbClr val="C00000"/>
                </a:solidFill>
              </a:rPr>
              <a:t>à l’Aéoronautique</a:t>
            </a:r>
            <a:endParaRPr lang="fr-FR" sz="1800" dirty="0">
              <a:solidFill>
                <a:srgbClr val="C00000"/>
              </a:solidFill>
            </a:endParaRPr>
          </a:p>
          <a:p>
            <a:pPr algn="ctr">
              <a:buNone/>
            </a:pPr>
            <a:endParaRPr lang="fr-FR" sz="1800" dirty="0"/>
          </a:p>
          <a:p>
            <a:pPr algn="ctr">
              <a:buNone/>
            </a:pPr>
            <a:endParaRPr lang="fr-FR" sz="1800" dirty="0"/>
          </a:p>
          <a:p>
            <a:pPr algn="ctr">
              <a:buNone/>
            </a:pPr>
            <a:r>
              <a:rPr lang="fr-FR" sz="1800" dirty="0">
                <a:solidFill>
                  <a:srgbClr val="00B0F0"/>
                </a:solidFill>
              </a:rPr>
              <a:t>Dispositifs d’aide et de remédiation « devoirs faits » </a:t>
            </a:r>
          </a:p>
          <a:p>
            <a:pPr algn="ctr">
              <a:buNone/>
            </a:pPr>
            <a:r>
              <a:rPr lang="fr-FR" sz="1800" dirty="0">
                <a:solidFill>
                  <a:srgbClr val="00B0F0"/>
                </a:solidFill>
              </a:rPr>
              <a:t>« je réussis au lycée » - « vacances apprenantes »</a:t>
            </a:r>
          </a:p>
          <a:p>
            <a:pPr algn="ctr">
              <a:buNone/>
            </a:pPr>
            <a:endParaRPr lang="fr-FR" sz="1800" dirty="0"/>
          </a:p>
          <a:p>
            <a:pPr algn="ctr">
              <a:buNone/>
            </a:pPr>
            <a:endParaRPr lang="fr-FR" sz="1800" dirty="0"/>
          </a:p>
          <a:p>
            <a:pPr algn="ctr">
              <a:buNone/>
            </a:pPr>
            <a:endParaRPr lang="fr-FR" sz="1800" dirty="0"/>
          </a:p>
          <a:p>
            <a:pPr algn="ctr">
              <a:buNone/>
            </a:pPr>
            <a:endParaRPr lang="fr-FR" sz="1800" dirty="0"/>
          </a:p>
          <a:p>
            <a:pPr algn="ctr">
              <a:buNone/>
            </a:pPr>
            <a:r>
              <a:rPr lang="fr-FR" sz="1800" dirty="0">
                <a:solidFill>
                  <a:srgbClr val="7030A0"/>
                </a:solidFill>
              </a:rPr>
              <a:t>Parcours éducatifs</a:t>
            </a:r>
          </a:p>
          <a:p>
            <a:pPr algn="ctr">
              <a:buNone/>
            </a:pPr>
            <a:endParaRPr lang="fr-FR" sz="1800" dirty="0"/>
          </a:p>
          <a:p>
            <a:pPr algn="ctr">
              <a:buNone/>
            </a:pPr>
            <a:r>
              <a:rPr lang="fr-FR" sz="1800" dirty="0"/>
              <a:t>   Parcours avenir</a:t>
            </a:r>
          </a:p>
          <a:p>
            <a:pPr algn="ctr">
              <a:buNone/>
            </a:pPr>
            <a:r>
              <a:rPr lang="fr-FR" sz="1800" dirty="0"/>
              <a:t>    Parcours citoyen</a:t>
            </a:r>
          </a:p>
          <a:p>
            <a:pPr algn="ctr">
              <a:buNone/>
            </a:pPr>
            <a:r>
              <a:rPr lang="fr-FR" sz="1800" dirty="0"/>
              <a:t> Parcours santé</a:t>
            </a:r>
          </a:p>
          <a:p>
            <a:pPr algn="ctr">
              <a:buNone/>
            </a:pPr>
            <a:r>
              <a:rPr lang="fr-FR" sz="1800" dirty="0"/>
              <a:t>Parcours d’Education Artistique et Culturel</a:t>
            </a:r>
          </a:p>
          <a:p>
            <a:pPr algn="ctr">
              <a:buNone/>
            </a:pPr>
            <a:endParaRPr lang="fr-FR" sz="1800" dirty="0"/>
          </a:p>
          <a:p>
            <a:pPr algn="ctr">
              <a:buNone/>
            </a:pPr>
            <a:r>
              <a:rPr lang="fr-FR" sz="1800" dirty="0">
                <a:solidFill>
                  <a:srgbClr val="00B050"/>
                </a:solidFill>
              </a:rPr>
              <a:t>Un lycée à l’heure du numérique</a:t>
            </a:r>
          </a:p>
          <a:p>
            <a:pPr algn="ctr">
              <a:buNone/>
            </a:pPr>
            <a:endParaRPr lang="fr-FR" sz="1800" dirty="0"/>
          </a:p>
          <a:p>
            <a:pPr algn="ctr">
              <a:buNone/>
            </a:pPr>
            <a:r>
              <a:rPr lang="fr-FR" sz="1800" dirty="0"/>
              <a:t>Maintien de l’outil numérique (PC portable) distribué à l’entrée en seconde</a:t>
            </a:r>
          </a:p>
          <a:p>
            <a:pPr algn="ctr">
              <a:buNone/>
            </a:pPr>
            <a:r>
              <a:rPr lang="fr-FR" sz="1800" dirty="0"/>
              <a:t> </a:t>
            </a:r>
          </a:p>
          <a:p>
            <a:pPr algn="ctr">
              <a:buNone/>
            </a:pPr>
            <a:r>
              <a:rPr lang="fr-FR" sz="1800" dirty="0"/>
              <a:t>Des équipements informatiques en nombre conséquent – Des salles spécialisées : </a:t>
            </a:r>
            <a:r>
              <a:rPr lang="fr-FR" sz="1800" dirty="0" err="1"/>
              <a:t>Fablab</a:t>
            </a:r>
            <a:endParaRPr lang="fr-FR" sz="1800" dirty="0"/>
          </a:p>
          <a:p>
            <a:pPr algn="ctr">
              <a:buNone/>
            </a:pPr>
            <a:endParaRPr lang="fr-FR" sz="1800" dirty="0"/>
          </a:p>
          <a:p>
            <a:pPr algn="ctr">
              <a:buNone/>
            </a:pPr>
            <a:r>
              <a:rPr lang="fr-FR" sz="1800" dirty="0"/>
              <a:t>Accès au Wifi sécurisé dans tout l’établissement</a:t>
            </a:r>
          </a:p>
        </p:txBody>
      </p:sp>
    </p:spTree>
    <p:extLst>
      <p:ext uri="{BB962C8B-B14F-4D97-AF65-F5344CB8AC3E}">
        <p14:creationId xmlns:p14="http://schemas.microsoft.com/office/powerpoint/2010/main" xmlns="" val="3990114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0032" y="284607"/>
            <a:ext cx="8534400" cy="569214"/>
          </a:xfrm>
        </p:spPr>
        <p:txBody>
          <a:bodyPr>
            <a:noAutofit/>
          </a:bodyPr>
          <a:lstStyle/>
          <a:p>
            <a:r>
              <a:rPr lang="fr-FR" sz="2800" dirty="0">
                <a:solidFill>
                  <a:schemeClr val="accent1"/>
                </a:solidFill>
                <a:latin typeface="Gill Sans"/>
              </a:rPr>
              <a:t>Au lycée IONESCO</a:t>
            </a:r>
            <a:br>
              <a:rPr lang="fr-FR" sz="2800" dirty="0">
                <a:solidFill>
                  <a:schemeClr val="accent1"/>
                </a:solidFill>
                <a:latin typeface="Gill Sans"/>
              </a:rPr>
            </a:br>
            <a:r>
              <a:rPr lang="fr-FR" sz="2800" dirty="0">
                <a:solidFill>
                  <a:schemeClr val="accent1"/>
                </a:solidFill>
                <a:latin typeface="Gill Sans"/>
              </a:rPr>
              <a:t>Un lieu de vie et d’éducation</a:t>
            </a:r>
          </a:p>
        </p:txBody>
      </p:sp>
      <p:sp>
        <p:nvSpPr>
          <p:cNvPr id="3" name="Espace réservé du contenu 2"/>
          <p:cNvSpPr>
            <a:spLocks noGrp="1"/>
          </p:cNvSpPr>
          <p:nvPr>
            <p:ph sz="quarter" idx="4294967295"/>
          </p:nvPr>
        </p:nvSpPr>
        <p:spPr>
          <a:xfrm>
            <a:off x="301752" y="1145286"/>
            <a:ext cx="8503920" cy="3586704"/>
          </a:xfrm>
          <a:prstGeom prst="rect">
            <a:avLst/>
          </a:prstGeom>
        </p:spPr>
        <p:txBody>
          <a:bodyPr numCol="2">
            <a:normAutofit lnSpcReduction="10000"/>
          </a:bodyPr>
          <a:lstStyle/>
          <a:p>
            <a:pPr algn="ctr">
              <a:buNone/>
            </a:pPr>
            <a:endParaRPr lang="fr-FR" sz="1800" dirty="0">
              <a:solidFill>
                <a:srgbClr val="00B050"/>
              </a:solidFill>
            </a:endParaRPr>
          </a:p>
          <a:p>
            <a:pPr algn="ctr">
              <a:buNone/>
            </a:pPr>
            <a:r>
              <a:rPr lang="fr-FR" sz="1800" dirty="0">
                <a:solidFill>
                  <a:srgbClr val="00B050"/>
                </a:solidFill>
              </a:rPr>
              <a:t>Les instances lycéennes</a:t>
            </a:r>
          </a:p>
          <a:p>
            <a:pPr algn="ctr">
              <a:buNone/>
            </a:pPr>
            <a:endParaRPr lang="fr-FR" sz="1800" dirty="0"/>
          </a:p>
          <a:p>
            <a:pPr algn="ctr">
              <a:buNone/>
            </a:pPr>
            <a:r>
              <a:rPr lang="fr-FR" sz="1800" dirty="0"/>
              <a:t>Implication des lycéennes et des lycéens dans la vie de l’établissement</a:t>
            </a:r>
          </a:p>
          <a:p>
            <a:pPr>
              <a:buFontTx/>
              <a:buChar char="-"/>
            </a:pPr>
            <a:r>
              <a:rPr lang="fr-FR" sz="1800" dirty="0"/>
              <a:t>La MDL</a:t>
            </a:r>
          </a:p>
          <a:p>
            <a:pPr>
              <a:buFontTx/>
              <a:buChar char="-"/>
            </a:pPr>
            <a:r>
              <a:rPr lang="fr-FR" sz="1800" dirty="0"/>
              <a:t>Le CVL</a:t>
            </a:r>
          </a:p>
          <a:p>
            <a:pPr>
              <a:buFontTx/>
              <a:buChar char="-"/>
            </a:pPr>
            <a:endParaRPr lang="fr-FR" sz="1800" dirty="0"/>
          </a:p>
          <a:p>
            <a:pPr marL="0" indent="0">
              <a:buNone/>
            </a:pPr>
            <a:r>
              <a:rPr lang="fr-FR" sz="1800" dirty="0">
                <a:solidFill>
                  <a:srgbClr val="00B050"/>
                </a:solidFill>
              </a:rPr>
              <a:t>                Les projets </a:t>
            </a:r>
          </a:p>
          <a:p>
            <a:pPr>
              <a:buFontTx/>
              <a:buChar char="-"/>
            </a:pPr>
            <a:endParaRPr lang="fr-FR" sz="1800" dirty="0"/>
          </a:p>
          <a:p>
            <a:pPr>
              <a:buFontTx/>
              <a:buChar char="-"/>
            </a:pPr>
            <a:r>
              <a:rPr lang="fr-FR" sz="1800" dirty="0"/>
              <a:t>La participation aux concours</a:t>
            </a:r>
          </a:p>
          <a:p>
            <a:pPr>
              <a:buFontTx/>
              <a:buChar char="-"/>
            </a:pPr>
            <a:r>
              <a:rPr lang="fr-FR" sz="1800" dirty="0"/>
              <a:t>Les évènements artistiques et culturels en partenariat avec le </a:t>
            </a:r>
            <a:r>
              <a:rPr lang="fr-FR" sz="1800" dirty="0" err="1"/>
              <a:t>Clavim</a:t>
            </a:r>
            <a:endParaRPr lang="fr-FR" sz="1800" dirty="0"/>
          </a:p>
          <a:p>
            <a:pPr>
              <a:buFontTx/>
              <a:buChar char="-"/>
            </a:pPr>
            <a:r>
              <a:rPr lang="fr-FR" sz="1800" dirty="0"/>
              <a:t>Lycéens au cinéma</a:t>
            </a:r>
          </a:p>
          <a:p>
            <a:pPr marL="0" indent="0">
              <a:buNone/>
            </a:pPr>
            <a:endParaRPr lang="fr-FR" sz="1800" dirty="0"/>
          </a:p>
          <a:p>
            <a:pPr marL="0" indent="0">
              <a:buNone/>
            </a:pPr>
            <a:endParaRPr lang="fr-FR" sz="1800" dirty="0"/>
          </a:p>
          <a:p>
            <a:pPr marL="0" indent="0" algn="ctr">
              <a:buNone/>
            </a:pPr>
            <a:endParaRPr lang="fr-FR" sz="1800" dirty="0">
              <a:solidFill>
                <a:srgbClr val="7030A0"/>
              </a:solidFill>
            </a:endParaRPr>
          </a:p>
          <a:p>
            <a:pPr marL="0" indent="0" algn="ctr">
              <a:buNone/>
            </a:pPr>
            <a:r>
              <a:rPr lang="fr-FR" sz="1800" dirty="0">
                <a:solidFill>
                  <a:srgbClr val="7030A0"/>
                </a:solidFill>
              </a:rPr>
              <a:t>Les clubs</a:t>
            </a:r>
          </a:p>
          <a:p>
            <a:pPr marL="0" indent="0" algn="ctr">
              <a:buNone/>
            </a:pPr>
            <a:endParaRPr lang="fr-FR" sz="1800" dirty="0"/>
          </a:p>
          <a:p>
            <a:pPr marL="0" indent="0" algn="ctr">
              <a:buNone/>
            </a:pPr>
            <a:r>
              <a:rPr lang="fr-FR" sz="1800" dirty="0"/>
              <a:t>Club cinéma</a:t>
            </a:r>
          </a:p>
          <a:p>
            <a:pPr marL="0" indent="0" algn="ctr">
              <a:buNone/>
            </a:pPr>
            <a:r>
              <a:rPr lang="fr-FR" sz="1800" dirty="0"/>
              <a:t>Club lecture</a:t>
            </a:r>
          </a:p>
          <a:p>
            <a:pPr marL="0" indent="0" algn="ctr">
              <a:buNone/>
            </a:pPr>
            <a:r>
              <a:rPr lang="fr-FR" sz="1800" dirty="0"/>
              <a:t>………………….</a:t>
            </a:r>
          </a:p>
          <a:p>
            <a:pPr marL="0" indent="0" algn="ctr">
              <a:buNone/>
            </a:pPr>
            <a:endParaRPr lang="fr-FR" sz="1800" dirty="0"/>
          </a:p>
          <a:p>
            <a:pPr marL="0" indent="0" algn="ctr">
              <a:buNone/>
            </a:pPr>
            <a:endParaRPr lang="fr-FR" sz="1800" dirty="0"/>
          </a:p>
          <a:p>
            <a:pPr marL="0" indent="0" algn="ctr">
              <a:buNone/>
            </a:pPr>
            <a:r>
              <a:rPr lang="fr-FR" sz="1800" dirty="0">
                <a:solidFill>
                  <a:srgbClr val="7030A0"/>
                </a:solidFill>
              </a:rPr>
              <a:t>Les voyages linguistiques et les appariements</a:t>
            </a:r>
          </a:p>
          <a:p>
            <a:pPr marL="0" indent="0" algn="ctr">
              <a:buNone/>
            </a:pPr>
            <a:endParaRPr lang="fr-FR" sz="1800" dirty="0"/>
          </a:p>
          <a:p>
            <a:pPr marL="0" indent="0" algn="ctr">
              <a:buNone/>
            </a:pPr>
            <a:endParaRPr lang="fr-FR" sz="1800" dirty="0"/>
          </a:p>
        </p:txBody>
      </p:sp>
    </p:spTree>
    <p:extLst>
      <p:ext uri="{BB962C8B-B14F-4D97-AF65-F5344CB8AC3E}">
        <p14:creationId xmlns:p14="http://schemas.microsoft.com/office/powerpoint/2010/main" xmlns="" val="1816782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0032" y="284607"/>
            <a:ext cx="8534400" cy="569214"/>
          </a:xfrm>
        </p:spPr>
        <p:txBody>
          <a:bodyPr>
            <a:noAutofit/>
          </a:bodyPr>
          <a:lstStyle/>
          <a:p>
            <a:r>
              <a:rPr lang="fr-FR" sz="2800" dirty="0">
                <a:solidFill>
                  <a:schemeClr val="accent1"/>
                </a:solidFill>
                <a:latin typeface="Gill Sans"/>
              </a:rPr>
              <a:t>Au lycée IONESCO</a:t>
            </a:r>
            <a:br>
              <a:rPr lang="fr-FR" sz="2800" dirty="0">
                <a:solidFill>
                  <a:schemeClr val="accent1"/>
                </a:solidFill>
                <a:latin typeface="Gill Sans"/>
              </a:rPr>
            </a:br>
            <a:r>
              <a:rPr lang="fr-FR" sz="2800" dirty="0">
                <a:solidFill>
                  <a:schemeClr val="accent1"/>
                </a:solidFill>
                <a:latin typeface="Gill Sans"/>
              </a:rPr>
              <a:t>Un lieu de vie et d’éducation</a:t>
            </a:r>
          </a:p>
        </p:txBody>
      </p:sp>
      <p:sp>
        <p:nvSpPr>
          <p:cNvPr id="3" name="Espace réservé du contenu 2"/>
          <p:cNvSpPr>
            <a:spLocks noGrp="1"/>
          </p:cNvSpPr>
          <p:nvPr>
            <p:ph sz="quarter" idx="4294967295"/>
          </p:nvPr>
        </p:nvSpPr>
        <p:spPr>
          <a:xfrm>
            <a:off x="301752" y="1145286"/>
            <a:ext cx="8503920" cy="3586704"/>
          </a:xfrm>
          <a:prstGeom prst="rect">
            <a:avLst/>
          </a:prstGeom>
        </p:spPr>
        <p:txBody>
          <a:bodyPr numCol="2">
            <a:normAutofit/>
          </a:bodyPr>
          <a:lstStyle/>
          <a:p>
            <a:pPr algn="ctr">
              <a:buNone/>
            </a:pPr>
            <a:endParaRPr lang="fr-FR" sz="1800" dirty="0">
              <a:solidFill>
                <a:srgbClr val="00B050"/>
              </a:solidFill>
            </a:endParaRPr>
          </a:p>
          <a:p>
            <a:pPr algn="ctr"/>
            <a:r>
              <a:rPr lang="fr-FR"/>
              <a:t>Le dispositif PHARE : </a:t>
            </a:r>
            <a:r>
              <a:rPr lang="fr-FR" b="1"/>
              <a:t>un programme de lutte contre le harcèlement à l'école</a:t>
            </a:r>
          </a:p>
          <a:p>
            <a:pPr algn="ctr"/>
            <a:endParaRPr lang="fr-FR" b="1"/>
          </a:p>
          <a:p>
            <a:pPr marL="0" indent="0" algn="ctr">
              <a:buNone/>
            </a:pPr>
            <a:endParaRPr lang="fr-FR" sz="1800" dirty="0"/>
          </a:p>
          <a:p>
            <a:pPr marL="0" indent="0" algn="ctr">
              <a:buNone/>
            </a:pPr>
            <a:endParaRPr lang="fr-FR" sz="1800" dirty="0"/>
          </a:p>
        </p:txBody>
      </p:sp>
    </p:spTree>
    <p:extLst>
      <p:ext uri="{BB962C8B-B14F-4D97-AF65-F5344CB8AC3E}">
        <p14:creationId xmlns:p14="http://schemas.microsoft.com/office/powerpoint/2010/main" xmlns="" val="18167824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9632" y="267494"/>
            <a:ext cx="6743520" cy="936104"/>
          </a:xfrm>
        </p:spPr>
        <p:txBody>
          <a:bodyPr/>
          <a:lstStyle/>
          <a:p>
            <a:pPr algn="ctr"/>
            <a:r>
              <a:rPr lang="fr-FR" sz="2800" dirty="0">
                <a:solidFill>
                  <a:schemeClr val="accent1"/>
                </a:solidFill>
                <a:latin typeface="Gill Sans"/>
              </a:rPr>
              <a:t>Le Lycée: Lieu de droits et de devoirs</a:t>
            </a:r>
          </a:p>
        </p:txBody>
      </p:sp>
      <p:sp>
        <p:nvSpPr>
          <p:cNvPr id="3" name="Espace réservé du contenu 2"/>
          <p:cNvSpPr>
            <a:spLocks noGrp="1"/>
          </p:cNvSpPr>
          <p:nvPr>
            <p:ph sz="quarter" idx="4294967295"/>
          </p:nvPr>
        </p:nvSpPr>
        <p:spPr>
          <a:xfrm>
            <a:off x="395536" y="1275606"/>
            <a:ext cx="8503920" cy="3429000"/>
          </a:xfrm>
          <a:prstGeom prst="rect">
            <a:avLst/>
          </a:prstGeom>
        </p:spPr>
        <p:txBody>
          <a:bodyPr>
            <a:normAutofit fontScale="85000" lnSpcReduction="20000"/>
          </a:bodyPr>
          <a:lstStyle/>
          <a:p>
            <a:endParaRPr lang="fr-FR" dirty="0"/>
          </a:p>
          <a:p>
            <a:r>
              <a:rPr lang="fr-FR" sz="2600" dirty="0"/>
              <a:t>Plus de droits: circulation, instances lycéennes, foyer, ateliers, clubs</a:t>
            </a:r>
          </a:p>
          <a:p>
            <a:endParaRPr lang="fr-FR" sz="2600" dirty="0"/>
          </a:p>
          <a:p>
            <a:r>
              <a:rPr lang="fr-FR" sz="2600" dirty="0"/>
              <a:t>Plus de devoirs: la responsabilité, l’autonomie, le travail personnel</a:t>
            </a:r>
          </a:p>
          <a:p>
            <a:endParaRPr lang="fr-FR" sz="2600" dirty="0"/>
          </a:p>
          <a:p>
            <a:r>
              <a:rPr lang="fr-FR" sz="2600" dirty="0"/>
              <a:t>Des pédagogies qui renforcent la mise en activité des élèves : pédagogie inductive, de projet, travail en binôme, travail en groupe (travail collaboratif)</a:t>
            </a:r>
          </a:p>
          <a:p>
            <a:pPr marL="0" indent="0">
              <a:buNone/>
            </a:pPr>
            <a:endParaRPr lang="fr-FR" sz="2600" dirty="0"/>
          </a:p>
          <a:p>
            <a:r>
              <a:rPr lang="fr-FR" sz="2600" dirty="0"/>
              <a:t>La communication: </a:t>
            </a:r>
          </a:p>
          <a:p>
            <a:endParaRPr lang="fr-FR" sz="2600" dirty="0"/>
          </a:p>
          <a:p>
            <a:pPr>
              <a:buFont typeface="Wingdings" panose="05000000000000000000" pitchFamily="2" charset="2"/>
              <a:buChar char="F"/>
            </a:pPr>
            <a:r>
              <a:rPr lang="fr-FR" sz="1700" dirty="0"/>
              <a:t>L’ENT Monlycée.net:  </a:t>
            </a:r>
            <a:r>
              <a:rPr lang="fr-FR" sz="1700" dirty="0">
                <a:hlinkClick r:id="rId2"/>
              </a:rPr>
              <a:t>https://ent.iledefrance.fr/</a:t>
            </a:r>
            <a:r>
              <a:rPr lang="fr-FR" sz="1700" dirty="0"/>
              <a:t> </a:t>
            </a:r>
          </a:p>
          <a:p>
            <a:pPr marL="0" indent="0">
              <a:buNone/>
            </a:pPr>
            <a:endParaRPr lang="fr-FR" sz="1700" dirty="0"/>
          </a:p>
          <a:p>
            <a:pPr>
              <a:buFont typeface="Wingdings" panose="05000000000000000000" pitchFamily="2" charset="2"/>
              <a:buChar char="F"/>
            </a:pPr>
            <a:r>
              <a:rPr lang="fr-FR" sz="1700" dirty="0"/>
              <a:t>PRONOTE</a:t>
            </a:r>
          </a:p>
          <a:p>
            <a:pPr>
              <a:buFont typeface="Wingdings" panose="05000000000000000000" pitchFamily="2" charset="2"/>
              <a:buChar char="F"/>
            </a:pPr>
            <a:endParaRPr lang="fr-FR" sz="2600" dirty="0"/>
          </a:p>
          <a:p>
            <a:pPr marL="0" indent="0">
              <a:buNone/>
            </a:pPr>
            <a:endParaRPr lang="fr-FR" sz="2600" dirty="0"/>
          </a:p>
        </p:txBody>
      </p:sp>
      <p:pic>
        <p:nvPicPr>
          <p:cNvPr id="5" name="Image 4">
            <a:extLst>
              <a:ext uri="{FF2B5EF4-FFF2-40B4-BE49-F238E27FC236}">
                <a16:creationId xmlns:a16="http://schemas.microsoft.com/office/drawing/2014/main" xmlns="" id="{800A7CF3-C125-4EAB-92C8-622F65CB0C7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47664" y="4371950"/>
            <a:ext cx="576064" cy="355867"/>
          </a:xfrm>
          <a:prstGeom prst="rect">
            <a:avLst/>
          </a:prstGeom>
        </p:spPr>
      </p:pic>
      <p:pic>
        <p:nvPicPr>
          <p:cNvPr id="4" name="Image 3">
            <a:extLst>
              <a:ext uri="{FF2B5EF4-FFF2-40B4-BE49-F238E27FC236}">
                <a16:creationId xmlns:a16="http://schemas.microsoft.com/office/drawing/2014/main" xmlns="" id="{E7245565-5251-426E-B4BD-5686950D98B7}"/>
              </a:ext>
            </a:extLst>
          </p:cNvPr>
          <p:cNvPicPr>
            <a:picLocks noChangeAspect="1"/>
          </p:cNvPicPr>
          <p:nvPr/>
        </p:nvPicPr>
        <p:blipFill>
          <a:blip r:embed="rId4" cstate="print"/>
          <a:stretch>
            <a:fillRect/>
          </a:stretch>
        </p:blipFill>
        <p:spPr>
          <a:xfrm>
            <a:off x="4355976" y="4083918"/>
            <a:ext cx="720080" cy="35586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 name="TextShape 1"/>
          <p:cNvSpPr txBox="1"/>
          <p:nvPr/>
        </p:nvSpPr>
        <p:spPr>
          <a:xfrm>
            <a:off x="1673280" y="141480"/>
            <a:ext cx="5797080" cy="619920"/>
          </a:xfrm>
          <a:prstGeom prst="rect">
            <a:avLst/>
          </a:prstGeom>
          <a:solidFill>
            <a:srgbClr val="FFFFFF"/>
          </a:solidFill>
          <a:ln w="31680">
            <a:solidFill>
              <a:srgbClr val="404040"/>
            </a:solidFill>
            <a:miter/>
          </a:ln>
        </p:spPr>
        <p:txBody>
          <a:bodyPr lIns="137160" tIns="137160" rIns="137160" bIns="137160" anchor="ctr">
            <a:normAutofit/>
          </a:bodyPr>
          <a:lstStyle/>
          <a:p>
            <a:pPr algn="ctr">
              <a:lnSpc>
                <a:spcPct val="100000"/>
              </a:lnSpc>
            </a:pPr>
            <a:r>
              <a:rPr lang="fr-FR" sz="2100" spc="-1" dirty="0">
                <a:solidFill>
                  <a:schemeClr val="accent1"/>
                </a:solidFill>
                <a:latin typeface="Gill Sans"/>
              </a:rPr>
              <a:t>HORAIRES </a:t>
            </a:r>
            <a:r>
              <a:rPr lang="fr-FR" sz="2100" spc="-1">
                <a:solidFill>
                  <a:schemeClr val="accent1"/>
                </a:solidFill>
                <a:latin typeface="Gill Sans"/>
              </a:rPr>
              <a:t>EN </a:t>
            </a:r>
            <a:r>
              <a:rPr lang="fr-FR" sz="2100" spc="-1" smtClean="0">
                <a:solidFill>
                  <a:schemeClr val="accent1"/>
                </a:solidFill>
                <a:latin typeface="Gill Sans"/>
              </a:rPr>
              <a:t>STI2D</a:t>
            </a:r>
            <a:endParaRPr lang="fr-FR" sz="2100" b="0" strike="noStrike" spc="-1" dirty="0">
              <a:solidFill>
                <a:schemeClr val="accent1"/>
              </a:solidFill>
              <a:latin typeface="Arial"/>
            </a:endParaRPr>
          </a:p>
        </p:txBody>
      </p:sp>
      <p:pic>
        <p:nvPicPr>
          <p:cNvPr id="1026" name="Picture 2" descr="https://galilee.ent.auvergnerhonealpes.fr/lectureFichiergw.do?ID_FICHIER=638"/>
          <p:cNvPicPr>
            <a:picLocks noChangeAspect="1" noChangeArrowheads="1"/>
          </p:cNvPicPr>
          <p:nvPr/>
        </p:nvPicPr>
        <p:blipFill>
          <a:blip r:embed="rId2" cstate="print"/>
          <a:srcRect/>
          <a:stretch>
            <a:fillRect/>
          </a:stretch>
        </p:blipFill>
        <p:spPr bwMode="auto">
          <a:xfrm>
            <a:off x="2483768" y="843558"/>
            <a:ext cx="3819439" cy="2376264"/>
          </a:xfrm>
          <a:prstGeom prst="rect">
            <a:avLst/>
          </a:prstGeom>
          <a:noFill/>
        </p:spPr>
      </p:pic>
      <p:pic>
        <p:nvPicPr>
          <p:cNvPr id="1028" name="Picture 4" descr="https://galilee.ent.auvergnerhonealpes.fr/lectureFichiergw.do?ID_FICHIER=639"/>
          <p:cNvPicPr>
            <a:picLocks noChangeAspect="1" noChangeArrowheads="1"/>
          </p:cNvPicPr>
          <p:nvPr/>
        </p:nvPicPr>
        <p:blipFill>
          <a:blip r:embed="rId3" cstate="print"/>
          <a:srcRect/>
          <a:stretch>
            <a:fillRect/>
          </a:stretch>
        </p:blipFill>
        <p:spPr bwMode="auto">
          <a:xfrm>
            <a:off x="1676350" y="3291830"/>
            <a:ext cx="5415930" cy="1627955"/>
          </a:xfrm>
          <a:prstGeom prst="rect">
            <a:avLst/>
          </a:prstGeom>
          <a:noFill/>
        </p:spPr>
      </p:pic>
      <p:sp>
        <p:nvSpPr>
          <p:cNvPr id="5" name="ZoneTexte 4"/>
          <p:cNvSpPr txBox="1"/>
          <p:nvPr/>
        </p:nvSpPr>
        <p:spPr>
          <a:xfrm>
            <a:off x="7164288" y="1923678"/>
            <a:ext cx="1800200" cy="923330"/>
          </a:xfrm>
          <a:prstGeom prst="rect">
            <a:avLst/>
          </a:prstGeom>
          <a:noFill/>
        </p:spPr>
        <p:txBody>
          <a:bodyPr wrap="square" rtlCol="0">
            <a:spAutoFit/>
          </a:bodyPr>
          <a:lstStyle/>
          <a:p>
            <a:r>
              <a:rPr lang="fr-FR" dirty="0"/>
              <a:t>L’année est découpée en trimestre</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70C768F-DB68-40D9-8F16-9991010E3077}"/>
              </a:ext>
            </a:extLst>
          </p:cNvPr>
          <p:cNvSpPr>
            <a:spLocks noGrp="1"/>
          </p:cNvSpPr>
          <p:nvPr>
            <p:ph type="title"/>
          </p:nvPr>
        </p:nvSpPr>
        <p:spPr>
          <a:xfrm>
            <a:off x="1259632" y="195486"/>
            <a:ext cx="6743520" cy="1234080"/>
          </a:xfrm>
        </p:spPr>
        <p:txBody>
          <a:bodyPr/>
          <a:lstStyle/>
          <a:p>
            <a:r>
              <a:rPr lang="fr-FR" dirty="0">
                <a:latin typeface="Gill Sans"/>
              </a:rPr>
              <a:t>Les points de vigilance - 1</a:t>
            </a:r>
          </a:p>
        </p:txBody>
      </p:sp>
      <p:sp>
        <p:nvSpPr>
          <p:cNvPr id="3" name="Espace réservé du contenu 2">
            <a:extLst>
              <a:ext uri="{FF2B5EF4-FFF2-40B4-BE49-F238E27FC236}">
                <a16:creationId xmlns:a16="http://schemas.microsoft.com/office/drawing/2014/main" xmlns="" id="{684EA998-6250-49B3-BFA0-B9A0AB16E41E}"/>
              </a:ext>
            </a:extLst>
          </p:cNvPr>
          <p:cNvSpPr>
            <a:spLocks noGrp="1"/>
          </p:cNvSpPr>
          <p:nvPr>
            <p:ph sz="quarter" idx="4294967295"/>
          </p:nvPr>
        </p:nvSpPr>
        <p:spPr>
          <a:xfrm>
            <a:off x="395536" y="1059582"/>
            <a:ext cx="8503920" cy="3429000"/>
          </a:xfrm>
          <a:prstGeom prst="rect">
            <a:avLst/>
          </a:prstGeom>
        </p:spPr>
        <p:txBody>
          <a:bodyPr>
            <a:normAutofit fontScale="85000" lnSpcReduction="20000"/>
          </a:bodyPr>
          <a:lstStyle/>
          <a:p>
            <a:r>
              <a:rPr lang="fr-FR" dirty="0">
                <a:solidFill>
                  <a:srgbClr val="C00000"/>
                </a:solidFill>
                <a:latin typeface="Gill Sans"/>
              </a:rPr>
              <a:t>La </a:t>
            </a:r>
            <a:r>
              <a:rPr lang="fr-FR">
                <a:solidFill>
                  <a:srgbClr val="C00000"/>
                </a:solidFill>
                <a:latin typeface="Gill Sans"/>
              </a:rPr>
              <a:t>sécurité </a:t>
            </a:r>
            <a:endParaRPr lang="fr-FR" smtClean="0">
              <a:solidFill>
                <a:srgbClr val="C00000"/>
              </a:solidFill>
              <a:latin typeface="Gill Sans"/>
            </a:endParaRPr>
          </a:p>
          <a:p>
            <a:endParaRPr lang="fr-FR" dirty="0">
              <a:solidFill>
                <a:srgbClr val="C00000"/>
              </a:solidFill>
              <a:latin typeface="Gill Sans"/>
            </a:endParaRPr>
          </a:p>
          <a:p>
            <a:pPr lvl="2"/>
            <a:r>
              <a:rPr lang="fr-FR" smtClean="0">
                <a:latin typeface="Gill Sans"/>
                <a:cs typeface="Calibri"/>
                <a:sym typeface="Wingdings" panose="05000000000000000000" pitchFamily="2" charset="2"/>
              </a:rPr>
              <a:t>→</a:t>
            </a:r>
            <a:r>
              <a:rPr lang="fr-FR" smtClean="0">
                <a:latin typeface="Gill Sans"/>
                <a:sym typeface="Wingdings" panose="05000000000000000000" pitchFamily="2" charset="2"/>
              </a:rPr>
              <a:t>«</a:t>
            </a:r>
            <a:r>
              <a:rPr lang="fr-FR" dirty="0">
                <a:latin typeface="Gill Sans"/>
                <a:sym typeface="Wingdings" panose="05000000000000000000" pitchFamily="2" charset="2"/>
              </a:rPr>
              <a:t> sur la question sanitaire : nous pouvons envisager à nouveau les gestes barrières »</a:t>
            </a:r>
          </a:p>
          <a:p>
            <a:pPr algn="just"/>
            <a:r>
              <a:rPr lang="fr-FR" smtClean="0">
                <a:latin typeface="Gill Sans"/>
                <a:cs typeface="Calibri"/>
                <a:sym typeface="Wingdings" panose="05000000000000000000" pitchFamily="2" charset="2"/>
              </a:rPr>
              <a:t>→</a:t>
            </a:r>
            <a:r>
              <a:rPr lang="fr-FR" smtClean="0">
                <a:latin typeface="Gill Sans"/>
                <a:sym typeface="Wingdings" panose="05000000000000000000" pitchFamily="2" charset="2"/>
              </a:rPr>
              <a:t>sur </a:t>
            </a:r>
            <a:r>
              <a:rPr lang="fr-FR" dirty="0">
                <a:latin typeface="Gill Sans"/>
                <a:sym typeface="Wingdings" panose="05000000000000000000" pitchFamily="2" charset="2"/>
              </a:rPr>
              <a:t>la question sécurisation de l’établissement : fermeture automatique des grilles aux horaires spécifiés dans le </a:t>
            </a:r>
            <a:r>
              <a:rPr lang="fr-FR">
                <a:latin typeface="Gill Sans"/>
                <a:sym typeface="Wingdings" panose="05000000000000000000" pitchFamily="2" charset="2"/>
              </a:rPr>
              <a:t>RI </a:t>
            </a:r>
            <a:r>
              <a:rPr lang="fr-FR" smtClean="0">
                <a:latin typeface="Gill Sans"/>
                <a:sym typeface="Wingdings" panose="05000000000000000000" pitchFamily="2" charset="2"/>
              </a:rPr>
              <a:t>- </a:t>
            </a:r>
            <a:r>
              <a:rPr lang="fr-FR" spc="-1" smtClean="0">
                <a:solidFill>
                  <a:srgbClr val="000000"/>
                </a:solidFill>
                <a:latin typeface="Gill Sans"/>
                <a:sym typeface="Wingdings" panose="05000000000000000000" pitchFamily="2" charset="2"/>
              </a:rPr>
              <a:t>O</a:t>
            </a:r>
            <a:r>
              <a:rPr lang="fr-FR" b="0" strike="noStrike" spc="-1" smtClean="0">
                <a:solidFill>
                  <a:srgbClr val="000000"/>
                </a:solidFill>
                <a:latin typeface="Gill Sans"/>
              </a:rPr>
              <a:t>bligation d’avoir sa carte de lycéen. </a:t>
            </a:r>
            <a:r>
              <a:rPr lang="fr-FR" b="1" strike="noStrike" spc="-1" smtClean="0">
                <a:solidFill>
                  <a:srgbClr val="000000"/>
                </a:solidFill>
                <a:latin typeface="Gill Sans"/>
              </a:rPr>
              <a:t>Pas de retards possibles</a:t>
            </a:r>
            <a:endParaRPr lang="fr-FR" dirty="0">
              <a:latin typeface="Gill Sans"/>
              <a:sym typeface="Wingdings" panose="05000000000000000000" pitchFamily="2" charset="2"/>
            </a:endParaRPr>
          </a:p>
          <a:p>
            <a:pPr>
              <a:buFont typeface="Wingdings" panose="05000000000000000000" pitchFamily="2" charset="2"/>
              <a:buChar char="F"/>
            </a:pPr>
            <a:endParaRPr lang="fr-FR" dirty="0">
              <a:latin typeface="Gill Sans"/>
              <a:sym typeface="Wingdings" panose="05000000000000000000" pitchFamily="2" charset="2"/>
            </a:endParaRPr>
          </a:p>
          <a:p>
            <a:r>
              <a:rPr lang="fr-FR" smtClean="0">
                <a:solidFill>
                  <a:srgbClr val="C00000"/>
                </a:solidFill>
                <a:latin typeface="Gill Sans"/>
              </a:rPr>
              <a:t>L’assiduité</a:t>
            </a:r>
            <a:endParaRPr lang="fr-FR" dirty="0">
              <a:solidFill>
                <a:srgbClr val="C00000"/>
              </a:solidFill>
              <a:latin typeface="Gill Sans"/>
            </a:endParaRPr>
          </a:p>
          <a:p>
            <a:pPr marL="274320" indent="-273960" defTabSz="914400">
              <a:lnSpc>
                <a:spcPct val="110000"/>
              </a:lnSpc>
              <a:spcBef>
                <a:spcPts val="541"/>
              </a:spcBef>
              <a:buClr>
                <a:srgbClr val="D16349"/>
              </a:buClr>
              <a:buSzPct val="85000"/>
              <a:tabLst>
                <a:tab pos="0" algn="l"/>
              </a:tabLst>
            </a:pPr>
            <a:r>
              <a:rPr lang="fr-FR" smtClean="0">
                <a:solidFill>
                  <a:schemeClr val="tx1"/>
                </a:solidFill>
                <a:latin typeface="Gill Sans"/>
                <a:cs typeface="Calibri"/>
                <a:sym typeface="Wingdings" panose="05000000000000000000" pitchFamily="2" charset="2"/>
              </a:rPr>
              <a:t>→</a:t>
            </a:r>
            <a:r>
              <a:rPr lang="fr-FR" smtClean="0">
                <a:solidFill>
                  <a:schemeClr val="tx1"/>
                </a:solidFill>
                <a:latin typeface="Gill Sans"/>
                <a:sym typeface="Wingdings" panose="05000000000000000000" pitchFamily="2" charset="2"/>
              </a:rPr>
              <a:t>obligation de justifier et/ou de régulariser les absences, </a:t>
            </a:r>
            <a:r>
              <a:rPr lang="fr-FR" b="0" strike="noStrike" spc="-1" smtClean="0">
                <a:solidFill>
                  <a:schemeClr val="tx1"/>
                </a:solidFill>
                <a:latin typeface="Gill Sans"/>
              </a:rPr>
              <a:t>par papier libre ou par mail </a:t>
            </a:r>
          </a:p>
          <a:p>
            <a:pPr marL="360" defTabSz="914400">
              <a:lnSpc>
                <a:spcPct val="110000"/>
              </a:lnSpc>
              <a:spcBef>
                <a:spcPts val="541"/>
              </a:spcBef>
              <a:tabLst>
                <a:tab pos="0" algn="l"/>
              </a:tabLst>
            </a:pPr>
            <a:r>
              <a:rPr lang="fr-FR" b="0" u="sng" strike="noStrike" spc="-1" smtClean="0">
                <a:solidFill>
                  <a:schemeClr val="dk1"/>
                </a:solidFill>
                <a:uFillTx/>
                <a:latin typeface="Gill Sans"/>
                <a:hlinkClick r:id="rId2"/>
              </a:rPr>
              <a:t>viescolaire1.0922397f@ac-versailles.fr</a:t>
            </a:r>
            <a:r>
              <a:rPr lang="fr-FR" b="0" strike="noStrike" spc="-1" smtClean="0">
                <a:solidFill>
                  <a:schemeClr val="dk1"/>
                </a:solidFill>
                <a:latin typeface="Gill Sans"/>
              </a:rPr>
              <a:t> (nouvelle adresse)</a:t>
            </a:r>
            <a:endParaRPr lang="fr-FR" b="0" strike="noStrike" spc="-1" smtClean="0">
              <a:solidFill>
                <a:srgbClr val="000000"/>
              </a:solidFill>
              <a:latin typeface="Gill Sans"/>
            </a:endParaRPr>
          </a:p>
          <a:p>
            <a:pPr marL="274320" indent="-273960" defTabSz="914400">
              <a:lnSpc>
                <a:spcPct val="110000"/>
              </a:lnSpc>
              <a:spcBef>
                <a:spcPts val="541"/>
              </a:spcBef>
              <a:buClr>
                <a:srgbClr val="D16349"/>
              </a:buClr>
              <a:buSzPct val="85000"/>
              <a:tabLst>
                <a:tab pos="0" algn="l"/>
              </a:tabLst>
            </a:pPr>
            <a:r>
              <a:rPr lang="fr-FR" b="1" strike="noStrike" spc="-1" smtClean="0">
                <a:solidFill>
                  <a:schemeClr val="dk1"/>
                </a:solidFill>
                <a:latin typeface="Gill Sans"/>
                <a:ea typeface="Calibri"/>
              </a:rPr>
              <a:t>Préciser en objet du mail : nom prénom classe de l’élève </a:t>
            </a:r>
            <a:endParaRPr lang="fr-FR" b="0" strike="noStrike" spc="-1" smtClean="0">
              <a:solidFill>
                <a:srgbClr val="000000"/>
              </a:solidFill>
              <a:latin typeface="Gill Sans"/>
            </a:endParaRPr>
          </a:p>
          <a:p>
            <a:pPr marL="360" defTabSz="914400">
              <a:lnSpc>
                <a:spcPct val="110000"/>
              </a:lnSpc>
              <a:spcBef>
                <a:spcPts val="541"/>
              </a:spcBef>
              <a:tabLst>
                <a:tab pos="0" algn="l"/>
              </a:tabLst>
            </a:pPr>
            <a:r>
              <a:rPr lang="fr-FR" b="1" strike="noStrike" spc="-1" smtClean="0">
                <a:solidFill>
                  <a:schemeClr val="dk1"/>
                </a:solidFill>
                <a:latin typeface="Gill Sans"/>
                <a:ea typeface="Calibri"/>
              </a:rPr>
              <a:t>Préciser dans le corps du mail : date, heure de début/fin de l’absence + le motif</a:t>
            </a:r>
            <a:endParaRPr lang="fr-FR" b="0" strike="noStrike" spc="-1" smtClean="0">
              <a:solidFill>
                <a:srgbClr val="000000"/>
              </a:solidFill>
              <a:latin typeface="Gill Sans"/>
            </a:endParaRPr>
          </a:p>
          <a:p>
            <a:pPr marL="0" indent="0">
              <a:buNone/>
            </a:pPr>
            <a:endParaRPr lang="fr-FR" dirty="0">
              <a:latin typeface="Gill Sans"/>
              <a:sym typeface="Wingdings" panose="05000000000000000000" pitchFamily="2" charset="2"/>
            </a:endParaRPr>
          </a:p>
          <a:p>
            <a:r>
              <a:rPr lang="fr-FR" smtClean="0">
                <a:latin typeface="Gill Sans"/>
                <a:cs typeface="Calibri"/>
                <a:sym typeface="Wingdings" panose="05000000000000000000" pitchFamily="2" charset="2"/>
              </a:rPr>
              <a:t>→</a:t>
            </a:r>
            <a:r>
              <a:rPr lang="fr-FR" smtClean="0">
                <a:latin typeface="Gill Sans"/>
                <a:sym typeface="Wingdings" panose="05000000000000000000" pitchFamily="2" charset="2"/>
              </a:rPr>
              <a:t> </a:t>
            </a:r>
            <a:r>
              <a:rPr lang="fr-FR" dirty="0">
                <a:latin typeface="Gill Sans"/>
                <a:sym typeface="Wingdings" panose="05000000000000000000" pitchFamily="2" charset="2"/>
              </a:rPr>
              <a:t>obligation de récupérer et/ou rattraper DS et contrôles dans le respect du plan d’évaluation appliqué au sein de l’établissement (transmission du plan aux élèves et aux responsables </a:t>
            </a:r>
            <a:r>
              <a:rPr lang="fr-FR">
                <a:latin typeface="Gill Sans"/>
                <a:sym typeface="Wingdings" panose="05000000000000000000" pitchFamily="2" charset="2"/>
              </a:rPr>
              <a:t>légaux</a:t>
            </a:r>
            <a:r>
              <a:rPr lang="fr-FR" smtClean="0">
                <a:latin typeface="Gill Sans"/>
                <a:sym typeface="Wingdings" panose="05000000000000000000" pitchFamily="2" charset="2"/>
              </a:rPr>
              <a:t>)</a:t>
            </a:r>
          </a:p>
          <a:p>
            <a:pPr>
              <a:buFont typeface="Wingdings" panose="05000000000000000000" pitchFamily="2" charset="2"/>
              <a:buChar char="F"/>
            </a:pPr>
            <a:endParaRPr lang="fr-FR">
              <a:latin typeface="Gill Sans"/>
              <a:sym typeface="Wingdings" panose="05000000000000000000" pitchFamily="2" charset="2"/>
            </a:endParaRPr>
          </a:p>
          <a:p>
            <a:r>
              <a:rPr lang="fr-FR" b="0" strike="noStrike" spc="-1" smtClean="0">
                <a:solidFill>
                  <a:srgbClr val="FF0000"/>
                </a:solidFill>
                <a:latin typeface="Gill Sans"/>
                <a:ea typeface="Calibri"/>
                <a:cs typeface="Calibri"/>
              </a:rPr>
              <a:t>→</a:t>
            </a:r>
            <a:r>
              <a:rPr lang="fr-FR" b="0" strike="noStrike" spc="-1" smtClean="0">
                <a:solidFill>
                  <a:srgbClr val="FF0000"/>
                </a:solidFill>
                <a:latin typeface="Gill Sans"/>
                <a:ea typeface="Calibri"/>
              </a:rPr>
              <a:t>Fraude durant les DST et téléphone portable </a:t>
            </a:r>
            <a:r>
              <a:rPr lang="fr-FR" b="0" strike="noStrike" spc="-1" smtClean="0">
                <a:solidFill>
                  <a:srgbClr val="000000"/>
                </a:solidFill>
                <a:latin typeface="Gill Sans"/>
                <a:ea typeface="Calibri"/>
              </a:rPr>
              <a:t>: voir la modification du règlement intérieur</a:t>
            </a:r>
            <a:endParaRPr lang="fr-FR" b="0" strike="noStrike" spc="-1" smtClean="0">
              <a:solidFill>
                <a:srgbClr val="000000"/>
              </a:solidFill>
              <a:latin typeface="Gill Sans"/>
            </a:endParaRPr>
          </a:p>
          <a:p>
            <a:pPr>
              <a:buFont typeface="Wingdings" panose="05000000000000000000" pitchFamily="2" charset="2"/>
              <a:buChar char="F"/>
            </a:pPr>
            <a:endParaRPr lang="fr-FR" dirty="0">
              <a:latin typeface="Gill Sans"/>
            </a:endParaRPr>
          </a:p>
          <a:p>
            <a:pPr>
              <a:buFont typeface="Wingdings" panose="05000000000000000000" pitchFamily="2" charset="2"/>
              <a:buChar char="F"/>
            </a:pPr>
            <a:endParaRPr lang="fr-FR" dirty="0"/>
          </a:p>
        </p:txBody>
      </p:sp>
    </p:spTree>
    <p:extLst>
      <p:ext uri="{BB962C8B-B14F-4D97-AF65-F5344CB8AC3E}">
        <p14:creationId xmlns:p14="http://schemas.microsoft.com/office/powerpoint/2010/main" xmlns="" val="36991351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684EA998-6250-49B3-BFA0-B9A0AB16E41E}"/>
              </a:ext>
            </a:extLst>
          </p:cNvPr>
          <p:cNvSpPr>
            <a:spLocks noGrp="1"/>
          </p:cNvSpPr>
          <p:nvPr>
            <p:ph sz="quarter" idx="4294967295"/>
          </p:nvPr>
        </p:nvSpPr>
        <p:spPr>
          <a:xfrm>
            <a:off x="395536" y="1059582"/>
            <a:ext cx="8503920" cy="3429000"/>
          </a:xfrm>
          <a:prstGeom prst="rect">
            <a:avLst/>
          </a:prstGeom>
        </p:spPr>
        <p:txBody>
          <a:bodyPr>
            <a:normAutofit fontScale="25000" lnSpcReduction="20000"/>
          </a:bodyPr>
          <a:lstStyle/>
          <a:p>
            <a:r>
              <a:rPr lang="fr-FR" sz="6400" dirty="0">
                <a:solidFill>
                  <a:srgbClr val="C00000"/>
                </a:solidFill>
                <a:latin typeface="Gill Sans"/>
              </a:rPr>
              <a:t>La communication</a:t>
            </a:r>
          </a:p>
          <a:p>
            <a:pPr marL="0" indent="0">
              <a:buNone/>
            </a:pPr>
            <a:endParaRPr lang="fr-FR" sz="4800" dirty="0">
              <a:solidFill>
                <a:srgbClr val="C00000"/>
              </a:solidFill>
              <a:latin typeface="Gill Sans"/>
            </a:endParaRPr>
          </a:p>
          <a:p>
            <a:pPr marL="0" indent="0">
              <a:buNone/>
            </a:pPr>
            <a:r>
              <a:rPr lang="fr-FR" sz="4800" dirty="0">
                <a:latin typeface="Gill Sans"/>
                <a:sym typeface="Wingdings" panose="05000000000000000000" pitchFamily="2" charset="2"/>
              </a:rPr>
              <a:t>                        en direction des lycéens  - en direction des responsables légaux</a:t>
            </a:r>
          </a:p>
          <a:p>
            <a:pPr marL="0" indent="0">
              <a:buNone/>
            </a:pPr>
            <a:endParaRPr lang="fr-FR" sz="4800" dirty="0">
              <a:latin typeface="Gill Sans"/>
              <a:sym typeface="Wingdings" panose="05000000000000000000" pitchFamily="2" charset="2"/>
            </a:endParaRPr>
          </a:p>
          <a:p>
            <a:pPr marL="0" indent="0">
              <a:buNone/>
            </a:pPr>
            <a:r>
              <a:rPr lang="fr-FR" sz="4800" dirty="0">
                <a:latin typeface="Gill Sans"/>
                <a:sym typeface="Wingdings" panose="05000000000000000000" pitchFamily="2" charset="2"/>
              </a:rPr>
              <a:t>                                         </a:t>
            </a:r>
            <a:r>
              <a:rPr lang="fr-FR" sz="4800" dirty="0">
                <a:latin typeface="Gill Sans"/>
              </a:rPr>
              <a:t>L’ENT Monlycée.net:  </a:t>
            </a:r>
            <a:r>
              <a:rPr lang="fr-FR" sz="4800" dirty="0">
                <a:latin typeface="Gill Sans"/>
                <a:hlinkClick r:id="rId2"/>
              </a:rPr>
              <a:t>https://ent.iledefrance.fr/</a:t>
            </a:r>
            <a:r>
              <a:rPr lang="fr-FR" sz="4800" dirty="0">
                <a:latin typeface="Gill Sans"/>
              </a:rPr>
              <a:t>  </a:t>
            </a:r>
          </a:p>
          <a:p>
            <a:pPr marL="0" indent="0">
              <a:buNone/>
            </a:pPr>
            <a:r>
              <a:rPr lang="fr-FR" sz="4800" dirty="0">
                <a:latin typeface="Gill Sans"/>
                <a:sym typeface="Wingdings" panose="05000000000000000000" pitchFamily="2" charset="2"/>
              </a:rPr>
              <a:t> </a:t>
            </a:r>
          </a:p>
          <a:p>
            <a:pPr marL="0" indent="0">
              <a:buNone/>
            </a:pPr>
            <a:r>
              <a:rPr lang="fr-FR" sz="4800" dirty="0">
                <a:latin typeface="Gill Sans"/>
              </a:rPr>
              <a:t>                                        </a:t>
            </a:r>
            <a:r>
              <a:rPr lang="fr-FR" sz="4800" dirty="0">
                <a:latin typeface="Gill Sans"/>
                <a:sym typeface="Wingdings" panose="05000000000000000000" pitchFamily="2" charset="2"/>
              </a:rPr>
              <a:t></a:t>
            </a:r>
            <a:r>
              <a:rPr lang="fr-FR" sz="4800" dirty="0">
                <a:latin typeface="Gill Sans"/>
              </a:rPr>
              <a:t> PRONOTE </a:t>
            </a:r>
          </a:p>
          <a:p>
            <a:pPr marL="0" indent="0">
              <a:buNone/>
            </a:pPr>
            <a:r>
              <a:rPr lang="fr-FR" sz="4800" dirty="0">
                <a:latin typeface="Gill Sans"/>
                <a:sym typeface="Wingdings" panose="05000000000000000000" pitchFamily="2" charset="2"/>
              </a:rPr>
              <a:t>                                        </a:t>
            </a:r>
          </a:p>
          <a:p>
            <a:pPr marL="0" indent="0">
              <a:buNone/>
            </a:pPr>
            <a:endParaRPr lang="fr-FR" sz="4800" dirty="0">
              <a:latin typeface="Gill Sans"/>
              <a:sym typeface="Wingdings" panose="05000000000000000000" pitchFamily="2" charset="2"/>
            </a:endParaRPr>
          </a:p>
          <a:p>
            <a:pPr marL="0" indent="0">
              <a:buNone/>
            </a:pPr>
            <a:endParaRPr lang="fr-FR" sz="4800" dirty="0">
              <a:latin typeface="Gill Sans"/>
              <a:sym typeface="Wingdings" panose="05000000000000000000" pitchFamily="2" charset="2"/>
            </a:endParaRPr>
          </a:p>
          <a:p>
            <a:pPr marL="0" indent="0">
              <a:buNone/>
            </a:pPr>
            <a:r>
              <a:rPr lang="fr-FR" sz="4800" dirty="0">
                <a:latin typeface="Gill Sans"/>
                <a:sym typeface="Wingdings" panose="05000000000000000000" pitchFamily="2" charset="2"/>
              </a:rPr>
              <a:t>                                         Le site du lycée E IONESCO</a:t>
            </a:r>
          </a:p>
          <a:p>
            <a:r>
              <a:rPr lang="fr-FR" sz="4800" dirty="0">
                <a:sym typeface="Wingdings" panose="05000000000000000000" pitchFamily="2" charset="2"/>
              </a:rPr>
              <a:t>Il faut consulter </a:t>
            </a:r>
            <a:r>
              <a:rPr lang="fr-FR" sz="4800" dirty="0" err="1">
                <a:sym typeface="Wingdings" panose="05000000000000000000" pitchFamily="2" charset="2"/>
              </a:rPr>
              <a:t>Pronote</a:t>
            </a:r>
            <a:r>
              <a:rPr lang="fr-FR" sz="4800" dirty="0">
                <a:sym typeface="Wingdings" panose="05000000000000000000" pitchFamily="2" charset="2"/>
              </a:rPr>
              <a:t> et monlycee.net très régulièrement.</a:t>
            </a:r>
          </a:p>
          <a:p>
            <a:pPr>
              <a:buFont typeface="Wingdings" panose="05000000000000000000" pitchFamily="2" charset="2"/>
              <a:buChar char="F"/>
            </a:pPr>
            <a:endParaRPr lang="fr-FR" sz="3700" dirty="0">
              <a:latin typeface="Gill Sans"/>
            </a:endParaRPr>
          </a:p>
          <a:p>
            <a:pPr>
              <a:buFont typeface="Wingdings" panose="05000000000000000000" pitchFamily="2" charset="2"/>
              <a:buChar char="F"/>
            </a:pPr>
            <a:endParaRPr lang="fr-FR" sz="3700" dirty="0">
              <a:latin typeface="Gill Sans"/>
            </a:endParaRPr>
          </a:p>
          <a:p>
            <a:pPr>
              <a:buFont typeface="Wingdings" panose="05000000000000000000" pitchFamily="2" charset="2"/>
              <a:buChar char="F"/>
            </a:pPr>
            <a:endParaRPr lang="fr-FR" sz="3700" dirty="0">
              <a:latin typeface="Gill Sans"/>
            </a:endParaRPr>
          </a:p>
          <a:p>
            <a:pPr>
              <a:buFont typeface="Wingdings" panose="05000000000000000000" pitchFamily="2" charset="2"/>
              <a:buChar char="F"/>
            </a:pPr>
            <a:endParaRPr lang="fr-FR" sz="3700" dirty="0">
              <a:latin typeface="Gill Sans"/>
            </a:endParaRPr>
          </a:p>
          <a:p>
            <a:r>
              <a:rPr lang="fr-FR" sz="6400" dirty="0">
                <a:latin typeface="Gill Sans"/>
              </a:rPr>
              <a:t> </a:t>
            </a:r>
            <a:r>
              <a:rPr lang="fr-FR" sz="6400" dirty="0">
                <a:solidFill>
                  <a:srgbClr val="C00000"/>
                </a:solidFill>
                <a:latin typeface="Gill Sans"/>
              </a:rPr>
              <a:t>L’adaptation  au contexte</a:t>
            </a:r>
          </a:p>
          <a:p>
            <a:endParaRPr lang="fr-FR" sz="3700" dirty="0">
              <a:solidFill>
                <a:srgbClr val="C00000"/>
              </a:solidFill>
              <a:latin typeface="Gill Sans"/>
            </a:endParaRPr>
          </a:p>
          <a:p>
            <a:pPr marL="0" indent="0">
              <a:buNone/>
            </a:pPr>
            <a:r>
              <a:rPr lang="fr-FR" sz="5600" dirty="0">
                <a:latin typeface="Gill Sans"/>
              </a:rPr>
              <a:t>                        	</a:t>
            </a:r>
            <a:r>
              <a:rPr lang="fr-FR" sz="6400" dirty="0">
                <a:latin typeface="Gill Sans"/>
                <a:sym typeface="Wingdings" panose="05000000000000000000" pitchFamily="2" charset="2"/>
              </a:rPr>
              <a:t>des règles de fonctionnement différentes et possiblement évolutives </a:t>
            </a:r>
          </a:p>
          <a:p>
            <a:pPr marL="0" indent="0">
              <a:buNone/>
            </a:pPr>
            <a:endParaRPr lang="fr-FR" sz="6400" dirty="0">
              <a:latin typeface="Gill Sans"/>
              <a:sym typeface="Wingdings" panose="05000000000000000000" pitchFamily="2" charset="2"/>
            </a:endParaRPr>
          </a:p>
          <a:p>
            <a:pPr marL="0" indent="0">
              <a:buNone/>
            </a:pPr>
            <a:r>
              <a:rPr lang="fr-FR" sz="6400" dirty="0">
                <a:latin typeface="Gill Sans"/>
                <a:sym typeface="Wingdings" panose="05000000000000000000" pitchFamily="2" charset="2"/>
              </a:rPr>
              <a:t>                        	 l’activation de dispositifs d’aide et de soutien en plus grand nombre pour les élèves volontaires (« devoirs faits » - « vacances apprenantes » etc….)</a:t>
            </a:r>
          </a:p>
          <a:p>
            <a:pPr marL="0" indent="0">
              <a:buNone/>
            </a:pPr>
            <a:endParaRPr lang="fr-FR" sz="3700" dirty="0">
              <a:latin typeface="+mn-lt"/>
              <a:sym typeface="Wingdings" panose="05000000000000000000" pitchFamily="2" charset="2"/>
            </a:endParaRPr>
          </a:p>
          <a:p>
            <a:pPr marL="0" indent="0">
              <a:buNone/>
            </a:pPr>
            <a:r>
              <a:rPr lang="fr-FR" sz="3700" dirty="0">
                <a:latin typeface="+mn-lt"/>
                <a:sym typeface="Wingdings" panose="05000000000000000000" pitchFamily="2" charset="2"/>
              </a:rPr>
              <a:t>                         </a:t>
            </a:r>
          </a:p>
          <a:p>
            <a:pPr marL="0" indent="0">
              <a:buNone/>
            </a:pPr>
            <a:r>
              <a:rPr lang="fr-FR" sz="3700" dirty="0">
                <a:latin typeface="+mn-lt"/>
                <a:sym typeface="Wingdings" panose="05000000000000000000" pitchFamily="2" charset="2"/>
              </a:rPr>
              <a:t>                          </a:t>
            </a:r>
          </a:p>
          <a:p>
            <a:pPr marL="0" indent="0">
              <a:buNone/>
            </a:pPr>
            <a:r>
              <a:rPr lang="fr-FR" sz="2000" dirty="0">
                <a:sym typeface="Wingdings" panose="05000000000000000000" pitchFamily="2" charset="2"/>
              </a:rPr>
              <a:t>                         </a:t>
            </a:r>
          </a:p>
          <a:p>
            <a:pPr marL="0" indent="0">
              <a:buNone/>
            </a:pPr>
            <a:endParaRPr lang="fr-FR" sz="2000" dirty="0">
              <a:sym typeface="Wingdings" panose="05000000000000000000" pitchFamily="2" charset="2"/>
            </a:endParaRPr>
          </a:p>
          <a:p>
            <a:pPr marL="0" indent="0">
              <a:buNone/>
            </a:pPr>
            <a:endParaRPr lang="fr-FR" sz="2000" dirty="0"/>
          </a:p>
        </p:txBody>
      </p:sp>
      <p:pic>
        <p:nvPicPr>
          <p:cNvPr id="4" name="Image 3">
            <a:extLst>
              <a:ext uri="{FF2B5EF4-FFF2-40B4-BE49-F238E27FC236}">
                <a16:creationId xmlns:a16="http://schemas.microsoft.com/office/drawing/2014/main" xmlns="" id="{2DD8A7A7-D84E-4FF0-B66C-F7BDC64EC13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75856" y="1923678"/>
            <a:ext cx="576064" cy="355867"/>
          </a:xfrm>
          <a:prstGeom prst="rect">
            <a:avLst/>
          </a:prstGeom>
        </p:spPr>
      </p:pic>
      <p:pic>
        <p:nvPicPr>
          <p:cNvPr id="5" name="Image 4">
            <a:extLst>
              <a:ext uri="{FF2B5EF4-FFF2-40B4-BE49-F238E27FC236}">
                <a16:creationId xmlns:a16="http://schemas.microsoft.com/office/drawing/2014/main" xmlns="" id="{3716AC64-FBFF-40D4-AE1A-4D2DF58D0625}"/>
              </a:ext>
            </a:extLst>
          </p:cNvPr>
          <p:cNvPicPr>
            <a:picLocks noChangeAspect="1"/>
          </p:cNvPicPr>
          <p:nvPr/>
        </p:nvPicPr>
        <p:blipFill>
          <a:blip r:embed="rId4" cstate="print"/>
          <a:stretch>
            <a:fillRect/>
          </a:stretch>
        </p:blipFill>
        <p:spPr>
          <a:xfrm>
            <a:off x="5652120" y="1635646"/>
            <a:ext cx="720080" cy="355867"/>
          </a:xfrm>
          <a:prstGeom prst="rect">
            <a:avLst/>
          </a:prstGeom>
        </p:spPr>
      </p:pic>
      <p:sp>
        <p:nvSpPr>
          <p:cNvPr id="7" name="Titre 1">
            <a:extLst>
              <a:ext uri="{FF2B5EF4-FFF2-40B4-BE49-F238E27FC236}">
                <a16:creationId xmlns:a16="http://schemas.microsoft.com/office/drawing/2014/main" xmlns="" id="{B70C768F-DB68-40D9-8F16-9991010E3077}"/>
              </a:ext>
            </a:extLst>
          </p:cNvPr>
          <p:cNvSpPr txBox="1">
            <a:spLocks/>
          </p:cNvSpPr>
          <p:nvPr/>
        </p:nvSpPr>
        <p:spPr>
          <a:xfrm>
            <a:off x="1187624" y="0"/>
            <a:ext cx="6743520" cy="1234080"/>
          </a:xfrm>
          <a:prstGeom prst="rect">
            <a:avLst/>
          </a:prstGeom>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ysClr val="windowText" lastClr="000000"/>
                </a:solidFill>
                <a:effectLst/>
                <a:uLnTx/>
                <a:uFillTx/>
                <a:latin typeface="Gill Sans"/>
              </a:rPr>
              <a:t>Les points de vigilance - 2</a:t>
            </a:r>
          </a:p>
        </p:txBody>
      </p:sp>
    </p:spTree>
    <p:extLst>
      <p:ext uri="{BB962C8B-B14F-4D97-AF65-F5344CB8AC3E}">
        <p14:creationId xmlns:p14="http://schemas.microsoft.com/office/powerpoint/2010/main" xmlns="" val="748711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alpha val="27000"/>
          </a:srgbClr>
        </a:solid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31640" y="2085696"/>
            <a:ext cx="6400800" cy="1080120"/>
          </a:xfrm>
        </p:spPr>
        <p:txBody>
          <a:bodyPr/>
          <a:lstStyle/>
          <a:p>
            <a:r>
              <a:rPr lang="fr-FR" dirty="0">
                <a:latin typeface="Gill Sans"/>
              </a:rPr>
              <a:t>Eugène Ionesco: Dramaturge et écrivain roumano-français (1909-1994)</a:t>
            </a:r>
          </a:p>
          <a:p>
            <a:endParaRPr lang="fr-FR" dirty="0"/>
          </a:p>
        </p:txBody>
      </p:sp>
      <p:sp>
        <p:nvSpPr>
          <p:cNvPr id="2" name="Titre 1"/>
          <p:cNvSpPr>
            <a:spLocks noGrp="1"/>
          </p:cNvSpPr>
          <p:nvPr>
            <p:ph type="ctrTitle"/>
          </p:nvPr>
        </p:nvSpPr>
        <p:spPr>
          <a:xfrm>
            <a:off x="683568" y="411510"/>
            <a:ext cx="7772400" cy="1026672"/>
          </a:xfrm>
        </p:spPr>
        <p:txBody>
          <a:bodyPr>
            <a:noAutofit/>
          </a:bodyPr>
          <a:lstStyle/>
          <a:p>
            <a:r>
              <a:rPr lang="fr-FR" sz="2800">
                <a:latin typeface="Gill Sans"/>
              </a:rPr>
              <a:t>Rentrée 2024 </a:t>
            </a:r>
            <a:r>
              <a:rPr lang="fr-FR" sz="2800" dirty="0">
                <a:latin typeface="Gill Sans"/>
              </a:rPr>
              <a:t>- Terminales Technologiques</a:t>
            </a:r>
            <a:br>
              <a:rPr lang="fr-FR" sz="2800" dirty="0">
                <a:latin typeface="Gill Sans"/>
              </a:rPr>
            </a:br>
            <a:r>
              <a:rPr lang="fr-FR" sz="2800" dirty="0">
                <a:latin typeface="Gill Sans"/>
              </a:rPr>
              <a:t>Lycée Eugène Ionesco</a:t>
            </a:r>
          </a:p>
        </p:txBody>
      </p:sp>
      <p:pic>
        <p:nvPicPr>
          <p:cNvPr id="5" name="Image 4">
            <a:extLst>
              <a:ext uri="{FF2B5EF4-FFF2-40B4-BE49-F238E27FC236}">
                <a16:creationId xmlns:a16="http://schemas.microsoft.com/office/drawing/2014/main" xmlns="" id="{663BFCB5-5BD2-A24A-8D18-7119852F5CF3}"/>
              </a:ext>
            </a:extLst>
          </p:cNvPr>
          <p:cNvPicPr>
            <a:picLocks noChangeAspect="1"/>
          </p:cNvPicPr>
          <p:nvPr/>
        </p:nvPicPr>
        <p:blipFill>
          <a:blip r:embed="rId2" cstate="print"/>
          <a:stretch>
            <a:fillRect/>
          </a:stretch>
        </p:blipFill>
        <p:spPr>
          <a:xfrm>
            <a:off x="7510428" y="1189422"/>
            <a:ext cx="1253731" cy="518233"/>
          </a:xfrm>
          <a:prstGeom prst="rect">
            <a:avLst/>
          </a:prstGeom>
        </p:spPr>
      </p:pic>
      <p:pic>
        <p:nvPicPr>
          <p:cNvPr id="9" name="Image 8">
            <a:extLst>
              <a:ext uri="{FF2B5EF4-FFF2-40B4-BE49-F238E27FC236}">
                <a16:creationId xmlns:a16="http://schemas.microsoft.com/office/drawing/2014/main" xmlns="" id="{9F08AE42-7B25-438A-AD0A-703EF5CA4AA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86001" y="3013509"/>
            <a:ext cx="2843808" cy="1599642"/>
          </a:xfrm>
          <a:prstGeom prst="rect">
            <a:avLst/>
          </a:prstGeom>
        </p:spPr>
      </p:pic>
      <p:pic>
        <p:nvPicPr>
          <p:cNvPr id="11" name="Image 10">
            <a:extLst>
              <a:ext uri="{FF2B5EF4-FFF2-40B4-BE49-F238E27FC236}">
                <a16:creationId xmlns:a16="http://schemas.microsoft.com/office/drawing/2014/main" xmlns="" id="{827320BB-8884-4830-ABF1-3CCB59217928}"/>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54954" y="3013509"/>
            <a:ext cx="2901014" cy="1631821"/>
          </a:xfrm>
          <a:prstGeom prst="rect">
            <a:avLst/>
          </a:prstGeom>
        </p:spPr>
      </p:pic>
      <p:pic>
        <p:nvPicPr>
          <p:cNvPr id="8" name="Image 7">
            <a:extLst>
              <a:ext uri="{FF2B5EF4-FFF2-40B4-BE49-F238E27FC236}">
                <a16:creationId xmlns:a16="http://schemas.microsoft.com/office/drawing/2014/main" xmlns="" id="{B1FFBED3-E0E5-4F65-8DEC-8C05120F455D}"/>
              </a:ext>
            </a:extLst>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9316" y="1084236"/>
            <a:ext cx="876300" cy="677704"/>
          </a:xfrm>
          <a:prstGeom prst="rect">
            <a:avLst/>
          </a:prstGeom>
          <a:noFill/>
          <a:ln>
            <a:noFill/>
          </a:ln>
        </p:spPr>
      </p:pic>
      <p:pic>
        <p:nvPicPr>
          <p:cNvPr id="10" name="Image 9"/>
          <p:cNvPicPr/>
          <p:nvPr/>
        </p:nvPicPr>
        <p:blipFill>
          <a:blip r:embed="rId6" cstate="print"/>
          <a:srcRect l="62138" t="40057" r="19916" b="30088"/>
          <a:stretch>
            <a:fillRect/>
          </a:stretch>
        </p:blipFill>
        <p:spPr bwMode="auto">
          <a:xfrm>
            <a:off x="5724128" y="843558"/>
            <a:ext cx="1080120" cy="936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31414" y="2139703"/>
            <a:ext cx="8445655" cy="642593"/>
          </a:xfrm>
          <a:prstGeom prst="rect">
            <a:avLst/>
          </a:prstGeom>
        </p:spPr>
        <p:txBody>
          <a:bodyPr>
            <a:normAutofit fontScale="47500" lnSpcReduction="20000"/>
          </a:bodyPr>
          <a:lstStyle/>
          <a:p>
            <a:pPr algn="ctr"/>
            <a:endParaRPr lang="fr-FR" dirty="0"/>
          </a:p>
          <a:p>
            <a:pPr algn="ctr"/>
            <a:endParaRPr lang="fr-FR" dirty="0"/>
          </a:p>
          <a:p>
            <a:pPr algn="ctr"/>
            <a:r>
              <a:rPr lang="fr-FR" sz="5100" dirty="0"/>
              <a:t>https://lyceeionesco.fr/</a:t>
            </a:r>
          </a:p>
        </p:txBody>
      </p:sp>
      <p:pic>
        <p:nvPicPr>
          <p:cNvPr id="8" name="Image 7">
            <a:extLst>
              <a:ext uri="{FF2B5EF4-FFF2-40B4-BE49-F238E27FC236}">
                <a16:creationId xmlns:a16="http://schemas.microsoft.com/office/drawing/2014/main" xmlns="" id="{082A67A0-5671-4BF8-9C96-FCD50D7B744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35896" y="1221600"/>
            <a:ext cx="1835696" cy="1032579"/>
          </a:xfrm>
          <a:prstGeom prst="rect">
            <a:avLst/>
          </a:prstGeom>
        </p:spPr>
      </p:pic>
      <p:pic>
        <p:nvPicPr>
          <p:cNvPr id="10" name="Image 9">
            <a:extLst>
              <a:ext uri="{FF2B5EF4-FFF2-40B4-BE49-F238E27FC236}">
                <a16:creationId xmlns:a16="http://schemas.microsoft.com/office/drawing/2014/main" xmlns="" id="{6AD6579A-462D-4093-B7EC-15682BAAF07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7544" y="3219822"/>
            <a:ext cx="2051720" cy="1154093"/>
          </a:xfrm>
          <a:prstGeom prst="rect">
            <a:avLst/>
          </a:prstGeom>
        </p:spPr>
      </p:pic>
      <p:pic>
        <p:nvPicPr>
          <p:cNvPr id="12" name="Image 11">
            <a:extLst>
              <a:ext uri="{FF2B5EF4-FFF2-40B4-BE49-F238E27FC236}">
                <a16:creationId xmlns:a16="http://schemas.microsoft.com/office/drawing/2014/main" xmlns="" id="{9DA7763F-4165-4FDB-9BAA-F0716FFCFD5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48249" y="3172567"/>
            <a:ext cx="2051721" cy="1154093"/>
          </a:xfrm>
          <a:prstGeom prst="rect">
            <a:avLst/>
          </a:prstGeom>
        </p:spPr>
      </p:pic>
      <p:sp>
        <p:nvSpPr>
          <p:cNvPr id="2" name="Rectangle 1">
            <a:extLst>
              <a:ext uri="{FF2B5EF4-FFF2-40B4-BE49-F238E27FC236}">
                <a16:creationId xmlns:a16="http://schemas.microsoft.com/office/drawing/2014/main" xmlns="" id="{D11DF358-12BF-4024-B9C5-ABAC325C61F2}"/>
              </a:ext>
            </a:extLst>
          </p:cNvPr>
          <p:cNvSpPr/>
          <p:nvPr/>
        </p:nvSpPr>
        <p:spPr>
          <a:xfrm>
            <a:off x="331414" y="141481"/>
            <a:ext cx="8345043" cy="584775"/>
          </a:xfrm>
          <a:prstGeom prst="rect">
            <a:avLst/>
          </a:prstGeom>
        </p:spPr>
        <p:txBody>
          <a:bodyPr wrap="square">
            <a:spAutoFit/>
          </a:bodyPr>
          <a:lstStyle/>
          <a:p>
            <a:pPr algn="ctr"/>
            <a:r>
              <a:rPr lang="fr-FR" sz="3200" dirty="0">
                <a:solidFill>
                  <a:schemeClr val="bg2">
                    <a:lumMod val="75000"/>
                  </a:schemeClr>
                </a:solidFill>
              </a:rPr>
              <a:t>Découvrir le lycée Eugène Ionesco</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 name="CustomShape 1"/>
          <p:cNvSpPr/>
          <p:nvPr/>
        </p:nvSpPr>
        <p:spPr>
          <a:xfrm>
            <a:off x="603720" y="136800"/>
            <a:ext cx="7568680" cy="965160"/>
          </a:xfrm>
          <a:prstGeom prst="rect">
            <a:avLst/>
          </a:prstGeom>
          <a:noFill/>
          <a:ln>
            <a:noFill/>
          </a:ln>
        </p:spPr>
        <p:style>
          <a:lnRef idx="0">
            <a:scrgbClr r="0" g="0" b="0"/>
          </a:lnRef>
          <a:fillRef idx="0">
            <a:scrgbClr r="0" g="0" b="0"/>
          </a:fillRef>
          <a:effectRef idx="0">
            <a:scrgbClr r="0" g="0" b="0"/>
          </a:effectRef>
          <a:fontRef idx="minor"/>
        </p:style>
        <p:txBody>
          <a:bodyPr lIns="68400" tIns="34200" rIns="68400" bIns="34200"/>
          <a:lstStyle/>
          <a:p>
            <a:pPr algn="ctr">
              <a:lnSpc>
                <a:spcPct val="90000"/>
              </a:lnSpc>
            </a:pPr>
            <a:r>
              <a:rPr lang="fr-FR" sz="2400" b="0" strike="noStrike" spc="-1" dirty="0">
                <a:solidFill>
                  <a:srgbClr val="FFC000"/>
                </a:solidFill>
                <a:latin typeface="Gill Sans"/>
                <a:ea typeface="Calibri"/>
              </a:rPr>
              <a:t>LE CONTRÔLE CONTINU DANS LE NOUVEAU BACCALAURÉAT – </a:t>
            </a:r>
            <a:r>
              <a:rPr lang="fr-FR" sz="2400" b="0" strike="noStrike" spc="-1">
                <a:solidFill>
                  <a:srgbClr val="FFC000"/>
                </a:solidFill>
                <a:latin typeface="Gill Sans"/>
                <a:ea typeface="Calibri"/>
              </a:rPr>
              <a:t>SESSION 2025 (en théorie) </a:t>
            </a:r>
            <a:endParaRPr lang="fr-FR" sz="2400" b="0" strike="noStrike" spc="-1" dirty="0">
              <a:solidFill>
                <a:srgbClr val="FFC000"/>
              </a:solidFill>
              <a:latin typeface="Gill Sans"/>
            </a:endParaRPr>
          </a:p>
        </p:txBody>
      </p:sp>
      <p:sp>
        <p:nvSpPr>
          <p:cNvPr id="684" name="CustomShape 2"/>
          <p:cNvSpPr/>
          <p:nvPr/>
        </p:nvSpPr>
        <p:spPr>
          <a:xfrm>
            <a:off x="673200" y="1151640"/>
            <a:ext cx="8021520" cy="3010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1600" b="0" strike="noStrike" spc="-1" dirty="0">
                <a:solidFill>
                  <a:srgbClr val="000000"/>
                </a:solidFill>
                <a:latin typeface="Gill Sans"/>
                <a:ea typeface="Arial"/>
              </a:rPr>
              <a:t>• </a:t>
            </a:r>
            <a:r>
              <a:rPr lang="fr-FR" sz="1600" b="1" strike="noStrike" spc="-1" dirty="0">
                <a:solidFill>
                  <a:srgbClr val="000000"/>
                </a:solidFill>
                <a:latin typeface="Gill Sans"/>
                <a:ea typeface="Arial"/>
              </a:rPr>
              <a:t>Un équilibre initial maintenu à 60 % (épreuves terminales) / 40 % (contrôle continu) avec des modalités adaptées en matière de contrôle continu.</a:t>
            </a:r>
            <a:endParaRPr lang="fr-FR" sz="1600" b="0" strike="noStrike" spc="-1" dirty="0">
              <a:latin typeface="Gill Sans"/>
            </a:endParaRPr>
          </a:p>
          <a:p>
            <a:pPr algn="just">
              <a:lnSpc>
                <a:spcPct val="100000"/>
              </a:lnSpc>
            </a:pPr>
            <a:r>
              <a:rPr dirty="0">
                <a:latin typeface="Gill Sans"/>
              </a:rPr>
              <a:t/>
            </a:r>
            <a:br>
              <a:rPr dirty="0">
                <a:latin typeface="Gill Sans"/>
              </a:rPr>
            </a:br>
            <a:r>
              <a:rPr lang="fr-FR" sz="1600" b="0" strike="noStrike" spc="-1" dirty="0">
                <a:solidFill>
                  <a:srgbClr val="000000"/>
                </a:solidFill>
                <a:latin typeface="Gill Sans"/>
                <a:ea typeface="Arial"/>
              </a:rPr>
              <a:t>• Un contrôle continu, concernant tous les enseignements, déjà fondamental dans </a:t>
            </a:r>
            <a:r>
              <a:rPr dirty="0">
                <a:latin typeface="Gill Sans"/>
              </a:rPr>
              <a:t/>
            </a:r>
            <a:br>
              <a:rPr dirty="0">
                <a:latin typeface="Gill Sans"/>
              </a:rPr>
            </a:br>
            <a:r>
              <a:rPr lang="fr-FR" sz="1600" b="0" strike="noStrike" spc="-1" dirty="0" err="1">
                <a:solidFill>
                  <a:srgbClr val="000000"/>
                </a:solidFill>
                <a:latin typeface="Gill Sans"/>
                <a:ea typeface="Arial"/>
              </a:rPr>
              <a:t>Parcoursup</a:t>
            </a:r>
            <a:r>
              <a:rPr lang="fr-FR" sz="1600" b="0" strike="noStrike" spc="-1" dirty="0">
                <a:solidFill>
                  <a:srgbClr val="000000"/>
                </a:solidFill>
                <a:latin typeface="Gill Sans"/>
                <a:ea typeface="Arial"/>
              </a:rPr>
              <a:t>.</a:t>
            </a:r>
            <a:r>
              <a:rPr dirty="0">
                <a:latin typeface="Gill Sans"/>
              </a:rPr>
              <a:t/>
            </a:r>
            <a:br>
              <a:rPr dirty="0">
                <a:latin typeface="Gill Sans"/>
              </a:rPr>
            </a:br>
            <a:r>
              <a:rPr lang="fr-FR" sz="1600" b="0" strike="noStrike" spc="-1" dirty="0">
                <a:solidFill>
                  <a:srgbClr val="000000"/>
                </a:solidFill>
                <a:latin typeface="Gill Sans"/>
                <a:ea typeface="Arial"/>
              </a:rPr>
              <a:t>• Les enjeux de l’évaluation en contrôle continu au baccalauréat général et technologique :</a:t>
            </a:r>
            <a:r>
              <a:rPr dirty="0">
                <a:latin typeface="Gill Sans"/>
              </a:rPr>
              <a:t/>
            </a:r>
            <a:br>
              <a:rPr dirty="0">
                <a:latin typeface="Gill Sans"/>
              </a:rPr>
            </a:br>
            <a:r>
              <a:rPr lang="fr-FR" sz="1600" b="0" strike="noStrike" spc="-1" dirty="0">
                <a:solidFill>
                  <a:srgbClr val="000000"/>
                </a:solidFill>
                <a:latin typeface="Gill Sans"/>
                <a:ea typeface="Arial"/>
              </a:rPr>
              <a:t>- une exigence de maîtrise des compétences attendues dans les programmes, </a:t>
            </a:r>
            <a:r>
              <a:rPr dirty="0">
                <a:latin typeface="Gill Sans"/>
              </a:rPr>
              <a:t/>
            </a:r>
            <a:br>
              <a:rPr dirty="0">
                <a:latin typeface="Gill Sans"/>
              </a:rPr>
            </a:br>
            <a:r>
              <a:rPr lang="fr-FR" sz="1600" b="0" strike="noStrike" spc="-1" dirty="0">
                <a:solidFill>
                  <a:srgbClr val="000000"/>
                </a:solidFill>
                <a:latin typeface="Gill Sans"/>
                <a:ea typeface="Arial"/>
              </a:rPr>
              <a:t>- le respect de l’égalité entre les élèves et de l’équité de traitement,</a:t>
            </a:r>
            <a:r>
              <a:rPr dirty="0">
                <a:latin typeface="Gill Sans"/>
              </a:rPr>
              <a:t/>
            </a:r>
            <a:br>
              <a:rPr dirty="0">
                <a:latin typeface="Gill Sans"/>
              </a:rPr>
            </a:br>
            <a:r>
              <a:rPr lang="fr-FR" sz="1600" b="0" strike="noStrike" spc="-1" dirty="0">
                <a:solidFill>
                  <a:srgbClr val="000000"/>
                </a:solidFill>
                <a:latin typeface="Gill Sans"/>
                <a:ea typeface="Arial"/>
              </a:rPr>
              <a:t>- des enjeux de transparence et de confiance : des principes partagés avec les élèves et les familles.</a:t>
            </a:r>
          </a:p>
          <a:p>
            <a:pPr algn="just">
              <a:lnSpc>
                <a:spcPct val="100000"/>
              </a:lnSpc>
            </a:pPr>
            <a:r>
              <a:rPr dirty="0">
                <a:latin typeface="Gill Sans"/>
              </a:rPr>
              <a:t/>
            </a:r>
            <a:br>
              <a:rPr dirty="0">
                <a:latin typeface="Gill Sans"/>
              </a:rPr>
            </a:br>
            <a:r>
              <a:rPr lang="fr-FR" sz="1600" b="0" strike="noStrike" spc="-1" dirty="0">
                <a:solidFill>
                  <a:srgbClr val="000000"/>
                </a:solidFill>
                <a:latin typeface="Gill Sans"/>
                <a:ea typeface="Arial"/>
              </a:rPr>
              <a:t>Les enjeux de l’évaluation en contrôle continu</a:t>
            </a:r>
            <a:endParaRPr lang="fr-FR" sz="1600" b="0" strike="noStrike" spc="-1" dirty="0">
              <a:latin typeface="Gill San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 name="TextShape 1"/>
          <p:cNvSpPr txBox="1"/>
          <p:nvPr/>
        </p:nvSpPr>
        <p:spPr>
          <a:xfrm>
            <a:off x="232200" y="141840"/>
            <a:ext cx="8689680" cy="605880"/>
          </a:xfrm>
          <a:prstGeom prst="rect">
            <a:avLst/>
          </a:prstGeom>
          <a:solidFill>
            <a:srgbClr val="FFFFFF"/>
          </a:solidFill>
          <a:ln w="31680">
            <a:solidFill>
              <a:srgbClr val="404040"/>
            </a:solidFill>
            <a:miter/>
          </a:ln>
        </p:spPr>
        <p:txBody>
          <a:bodyPr lIns="137160" tIns="137160" rIns="137160" bIns="137160" anchor="ctr">
            <a:normAutofit/>
          </a:bodyPr>
          <a:lstStyle/>
          <a:p>
            <a:pPr algn="ctr">
              <a:lnSpc>
                <a:spcPct val="100000"/>
              </a:lnSpc>
            </a:pPr>
            <a:r>
              <a:rPr lang="fr-FR" sz="2100" b="0" strike="noStrike" spc="-1" dirty="0">
                <a:solidFill>
                  <a:srgbClr val="262626"/>
                </a:solidFill>
                <a:latin typeface="Gill Sans"/>
                <a:ea typeface="Gill Sans"/>
              </a:rPr>
              <a:t>DÉTAIL DU CALCUL DU BACCALAURÉAT</a:t>
            </a:r>
            <a:endParaRPr lang="fr-FR" sz="2100" b="0" strike="noStrike" spc="-1" dirty="0">
              <a:solidFill>
                <a:srgbClr val="000000"/>
              </a:solidFill>
              <a:latin typeface="Arial"/>
            </a:endParaRPr>
          </a:p>
        </p:txBody>
      </p:sp>
      <p:pic>
        <p:nvPicPr>
          <p:cNvPr id="4" name="Picture 2"/>
          <p:cNvPicPr/>
          <p:nvPr/>
        </p:nvPicPr>
        <p:blipFill>
          <a:blip r:embed="rId2" cstate="print"/>
          <a:srcRect l="21364" t="32457" r="22259" b="8680"/>
          <a:stretch/>
        </p:blipFill>
        <p:spPr>
          <a:xfrm>
            <a:off x="1347944" y="987574"/>
            <a:ext cx="6680440" cy="3795018"/>
          </a:xfrm>
          <a:prstGeom prst="rect">
            <a:avLst/>
          </a:prstGeom>
          <a:ln w="9360">
            <a:noFill/>
          </a:ln>
        </p:spPr>
      </p:pic>
      <p:sp>
        <p:nvSpPr>
          <p:cNvPr id="5" name="Rectangle 4"/>
          <p:cNvSpPr/>
          <p:nvPr/>
        </p:nvSpPr>
        <p:spPr>
          <a:xfrm>
            <a:off x="7069028" y="1834418"/>
            <a:ext cx="527308"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t>JUIN</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 name="TextShape 1"/>
          <p:cNvSpPr txBox="1"/>
          <p:nvPr/>
        </p:nvSpPr>
        <p:spPr>
          <a:xfrm>
            <a:off x="1673280" y="178200"/>
            <a:ext cx="5797080" cy="720360"/>
          </a:xfrm>
          <a:prstGeom prst="rect">
            <a:avLst/>
          </a:prstGeom>
          <a:solidFill>
            <a:srgbClr val="FFFFFF"/>
          </a:solidFill>
          <a:ln w="31680">
            <a:solidFill>
              <a:srgbClr val="404040"/>
            </a:solidFill>
            <a:miter/>
          </a:ln>
        </p:spPr>
        <p:txBody>
          <a:bodyPr lIns="137160" tIns="137160" rIns="137160" bIns="137160" anchor="ctr">
            <a:normAutofit/>
          </a:bodyPr>
          <a:lstStyle/>
          <a:p>
            <a:pPr algn="ctr">
              <a:lnSpc>
                <a:spcPct val="90000"/>
              </a:lnSpc>
            </a:pPr>
            <a:r>
              <a:rPr lang="fr-FR" sz="2100" b="0" strike="noStrike" spc="-1" dirty="0">
                <a:solidFill>
                  <a:srgbClr val="262626"/>
                </a:solidFill>
                <a:latin typeface="Gill Sans"/>
                <a:ea typeface="Gill Sans"/>
              </a:rPr>
              <a:t>Les épreuves </a:t>
            </a:r>
            <a:r>
              <a:rPr lang="fr-FR" sz="2100" b="0" strike="noStrike" spc="-1">
                <a:solidFill>
                  <a:srgbClr val="262626"/>
                </a:solidFill>
                <a:latin typeface="Gill Sans"/>
                <a:ea typeface="Gill Sans"/>
              </a:rPr>
              <a:t>du </a:t>
            </a:r>
            <a:r>
              <a:rPr lang="fr-FR" sz="2100" b="0" strike="noStrike" spc="-1" smtClean="0">
                <a:solidFill>
                  <a:srgbClr val="262626"/>
                </a:solidFill>
                <a:latin typeface="Gill Sans"/>
                <a:ea typeface="Gill Sans"/>
              </a:rPr>
              <a:t>baccalauréat 2025 </a:t>
            </a:r>
            <a:endParaRPr lang="fr-FR" sz="2100" b="0" u="sng" strike="noStrike" spc="-1" dirty="0">
              <a:solidFill>
                <a:srgbClr val="C00000"/>
              </a:solidFill>
              <a:latin typeface="Arial"/>
            </a:endParaRPr>
          </a:p>
        </p:txBody>
      </p:sp>
      <p:sp>
        <p:nvSpPr>
          <p:cNvPr id="15" name="Rectangle 14"/>
          <p:cNvSpPr/>
          <p:nvPr/>
        </p:nvSpPr>
        <p:spPr>
          <a:xfrm>
            <a:off x="1403648" y="1851670"/>
            <a:ext cx="5544616" cy="144016"/>
          </a:xfrm>
          <a:prstGeom prst="rect">
            <a:avLst/>
          </a:prstGeom>
          <a:solidFill>
            <a:schemeClr val="accent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2483768" y="3723878"/>
            <a:ext cx="3600400" cy="288032"/>
          </a:xfrm>
          <a:prstGeom prst="rect">
            <a:avLst/>
          </a:prstGeom>
          <a:solidFill>
            <a:schemeClr val="accent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2339752" y="2245618"/>
            <a:ext cx="4608512" cy="144016"/>
          </a:xfrm>
          <a:prstGeom prst="rect">
            <a:avLst/>
          </a:prstGeom>
          <a:solidFill>
            <a:schemeClr val="accent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7308304" y="987574"/>
            <a:ext cx="1656184"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latin typeface="Gill Sans"/>
              </a:rPr>
              <a:t>Projet </a:t>
            </a:r>
            <a:r>
              <a:rPr lang="fr-FR" sz="1400" dirty="0">
                <a:latin typeface="Gill Sans"/>
              </a:rPr>
              <a:t>(</a:t>
            </a:r>
            <a:r>
              <a:rPr lang="fr-FR" sz="1400">
                <a:latin typeface="Gill Sans"/>
              </a:rPr>
              <a:t>72h) soit démarrage au début  de janvier (4h/semaine)</a:t>
            </a:r>
          </a:p>
          <a:p>
            <a:pPr algn="ctr"/>
            <a:r>
              <a:rPr lang="fr-FR" sz="1400">
                <a:latin typeface="Gill Sans"/>
              </a:rPr>
              <a:t>ou démarrage fin février  (6h/semaine)</a:t>
            </a:r>
            <a:endParaRPr lang="fr-FR" sz="1400" dirty="0">
              <a:latin typeface="Gill Sans"/>
            </a:endParaRPr>
          </a:p>
        </p:txBody>
      </p:sp>
      <p:sp>
        <p:nvSpPr>
          <p:cNvPr id="10" name="Rectangle 9"/>
          <p:cNvSpPr/>
          <p:nvPr/>
        </p:nvSpPr>
        <p:spPr>
          <a:xfrm>
            <a:off x="7308304" y="3075806"/>
            <a:ext cx="1619672"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p>
          <a:p>
            <a:pPr algn="ctr"/>
            <a:r>
              <a:rPr lang="fr-FR" sz="1000" dirty="0"/>
              <a:t>Le </a:t>
            </a:r>
            <a:r>
              <a:rPr lang="fr-FR" sz="1000"/>
              <a:t>Grand </a:t>
            </a:r>
            <a:r>
              <a:rPr lang="fr-FR" sz="1000" smtClean="0"/>
              <a:t>Oral </a:t>
            </a:r>
            <a:r>
              <a:rPr lang="fr-FR" sz="1000"/>
              <a:t>du </a:t>
            </a:r>
            <a:r>
              <a:rPr lang="fr-FR" sz="1000" smtClean="0"/>
              <a:t>23 </a:t>
            </a:r>
            <a:r>
              <a:rPr lang="fr-FR" sz="1000" dirty="0"/>
              <a:t>juin </a:t>
            </a:r>
            <a:r>
              <a:rPr lang="fr-FR" sz="1000"/>
              <a:t>au </a:t>
            </a:r>
            <a:r>
              <a:rPr lang="fr-FR" sz="1000" smtClean="0"/>
              <a:t>2 </a:t>
            </a:r>
            <a:r>
              <a:rPr lang="fr-FR" sz="1000" dirty="0"/>
              <a:t>juillet</a:t>
            </a:r>
          </a:p>
          <a:p>
            <a:pPr algn="ctr"/>
            <a:endParaRPr lang="fr-FR" sz="1000" dirty="0"/>
          </a:p>
          <a:p>
            <a:pPr algn="ctr"/>
            <a:r>
              <a:rPr lang="fr-FR" sz="1000" dirty="0">
                <a:solidFill>
                  <a:srgbClr val="C00000"/>
                </a:solidFill>
              </a:rPr>
              <a:t>Les résultats seront publiés </a:t>
            </a:r>
            <a:r>
              <a:rPr lang="fr-FR" sz="1000">
                <a:solidFill>
                  <a:srgbClr val="C00000"/>
                </a:solidFill>
              </a:rPr>
              <a:t>le </a:t>
            </a:r>
            <a:r>
              <a:rPr lang="fr-FR" sz="1000" smtClean="0">
                <a:solidFill>
                  <a:srgbClr val="C00000"/>
                </a:solidFill>
              </a:rPr>
              <a:t>4 </a:t>
            </a:r>
            <a:r>
              <a:rPr lang="fr-FR" sz="1000" dirty="0">
                <a:solidFill>
                  <a:srgbClr val="C00000"/>
                </a:solidFill>
              </a:rPr>
              <a:t>juillet</a:t>
            </a:r>
          </a:p>
        </p:txBody>
      </p:sp>
      <p:pic>
        <p:nvPicPr>
          <p:cNvPr id="25604" name="Picture 4" descr="Calendrier des épreuves écrites du baccalauréat technologique, session 2023."/>
          <p:cNvPicPr>
            <a:picLocks noChangeAspect="1" noChangeArrowheads="1"/>
          </p:cNvPicPr>
          <p:nvPr/>
        </p:nvPicPr>
        <p:blipFill>
          <a:blip r:embed="rId2" cstate="print"/>
          <a:srcRect/>
          <a:stretch>
            <a:fillRect/>
          </a:stretch>
        </p:blipFill>
        <p:spPr bwMode="auto">
          <a:xfrm>
            <a:off x="323528" y="987574"/>
            <a:ext cx="6880969" cy="3951643"/>
          </a:xfrm>
          <a:prstGeom prst="rect">
            <a:avLst/>
          </a:prstGeom>
          <a:noFill/>
        </p:spPr>
      </p:pic>
      <p:sp>
        <p:nvSpPr>
          <p:cNvPr id="11" name="Rectangle 10"/>
          <p:cNvSpPr/>
          <p:nvPr/>
        </p:nvSpPr>
        <p:spPr>
          <a:xfrm>
            <a:off x="1459305" y="3651870"/>
            <a:ext cx="4680520" cy="432048"/>
          </a:xfrm>
          <a:prstGeom prst="rect">
            <a:avLst/>
          </a:prstGeom>
          <a:solidFill>
            <a:schemeClr val="accent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451354" y="2147653"/>
            <a:ext cx="4680520" cy="216024"/>
          </a:xfrm>
          <a:prstGeom prst="rect">
            <a:avLst/>
          </a:prstGeom>
          <a:solidFill>
            <a:schemeClr val="accent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avec flèche 13"/>
          <p:cNvCxnSpPr/>
          <p:nvPr/>
        </p:nvCxnSpPr>
        <p:spPr>
          <a:xfrm>
            <a:off x="683568" y="2283718"/>
            <a:ext cx="576064" cy="0"/>
          </a:xfrm>
          <a:prstGeom prst="straightConnector1">
            <a:avLst/>
          </a:prstGeom>
          <a:ln w="793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V="1">
            <a:off x="539552" y="4011910"/>
            <a:ext cx="864096" cy="360040"/>
          </a:xfrm>
          <a:prstGeom prst="straightConnector1">
            <a:avLst/>
          </a:prstGeom>
          <a:ln w="793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 name="TextShape 1"/>
          <p:cNvSpPr txBox="1"/>
          <p:nvPr/>
        </p:nvSpPr>
        <p:spPr>
          <a:xfrm>
            <a:off x="2616120" y="163800"/>
            <a:ext cx="3911760" cy="705600"/>
          </a:xfrm>
          <a:prstGeom prst="rect">
            <a:avLst/>
          </a:prstGeom>
          <a:solidFill>
            <a:srgbClr val="FFFFFF"/>
          </a:solidFill>
          <a:ln w="31680">
            <a:noFill/>
          </a:ln>
        </p:spPr>
        <p:txBody>
          <a:bodyPr lIns="68400" tIns="34200" rIns="68400" bIns="34200" anchor="ctr"/>
          <a:lstStyle/>
          <a:p>
            <a:pPr algn="ctr">
              <a:lnSpc>
                <a:spcPct val="90000"/>
              </a:lnSpc>
            </a:pPr>
            <a:r>
              <a:rPr lang="fr-FR" sz="1700" b="1" strike="noStrike" spc="-1" dirty="0">
                <a:solidFill>
                  <a:srgbClr val="262626"/>
                </a:solidFill>
                <a:latin typeface="Gill Sans"/>
                <a:ea typeface="Gill Sans"/>
              </a:rPr>
              <a:t>LES PARCOURS SPÉCIFIQUES </a:t>
            </a:r>
            <a:endParaRPr lang="fr-FR" sz="1700" b="0" strike="noStrike" spc="-1" dirty="0">
              <a:solidFill>
                <a:srgbClr val="000000"/>
              </a:solidFill>
              <a:latin typeface="Arial"/>
            </a:endParaRPr>
          </a:p>
        </p:txBody>
      </p:sp>
      <p:sp>
        <p:nvSpPr>
          <p:cNvPr id="699" name="TextShape 2"/>
          <p:cNvSpPr txBox="1"/>
          <p:nvPr/>
        </p:nvSpPr>
        <p:spPr>
          <a:xfrm>
            <a:off x="330480" y="1151640"/>
            <a:ext cx="8482320" cy="2354760"/>
          </a:xfrm>
          <a:prstGeom prst="rect">
            <a:avLst/>
          </a:prstGeom>
          <a:solidFill>
            <a:srgbClr val="FFFFFF">
              <a:alpha val="70000"/>
            </a:srgbClr>
          </a:solidFill>
          <a:ln>
            <a:noFill/>
          </a:ln>
        </p:spPr>
        <p:txBody>
          <a:bodyPr lIns="68400" tIns="34200" rIns="68400" bIns="34200"/>
          <a:lstStyle/>
          <a:p>
            <a:pPr marL="139680">
              <a:lnSpc>
                <a:spcPct val="100000"/>
              </a:lnSpc>
            </a:pPr>
            <a:endParaRPr lang="fr-FR" sz="1400" b="0" strike="noStrike" spc="-1" dirty="0">
              <a:solidFill>
                <a:srgbClr val="000000"/>
              </a:solidFill>
              <a:latin typeface="Arial"/>
            </a:endParaRPr>
          </a:p>
          <a:p>
            <a:endParaRPr lang="fr-FR" sz="1400" b="0" strike="noStrike" spc="-1" dirty="0">
              <a:solidFill>
                <a:srgbClr val="000000"/>
              </a:solidFill>
              <a:latin typeface="Arial"/>
            </a:endParaRPr>
          </a:p>
          <a:p>
            <a:pPr marL="139680" indent="-164880">
              <a:lnSpc>
                <a:spcPct val="100000"/>
              </a:lnSpc>
              <a:spcBef>
                <a:spcPts val="201"/>
              </a:spcBef>
              <a:buClr>
                <a:srgbClr val="A0988C"/>
              </a:buClr>
              <a:buFont typeface="Arial"/>
              <a:buChar char="■"/>
            </a:pPr>
            <a:r>
              <a:rPr lang="fr-FR" sz="1600" b="0" strike="noStrike" spc="-1" dirty="0">
                <a:solidFill>
                  <a:srgbClr val="000000"/>
                </a:solidFill>
                <a:latin typeface="Gill Sans"/>
                <a:ea typeface="Gill Sans"/>
              </a:rPr>
              <a:t>Candidats en situation de handicap </a:t>
            </a:r>
            <a:endParaRPr lang="fr-FR" sz="1600" b="0" strike="noStrike" spc="-1" dirty="0">
              <a:solidFill>
                <a:srgbClr val="000000"/>
              </a:solidFill>
              <a:latin typeface="Gill Sans"/>
            </a:endParaRPr>
          </a:p>
          <a:p>
            <a:pPr marL="343080" lvl="1" indent="-95040">
              <a:lnSpc>
                <a:spcPct val="100000"/>
              </a:lnSpc>
              <a:spcBef>
                <a:spcPts val="201"/>
              </a:spcBef>
              <a:buClr>
                <a:srgbClr val="FF6C1A"/>
              </a:buClr>
              <a:buFont typeface="Arial"/>
              <a:buChar char="■"/>
            </a:pPr>
            <a:r>
              <a:rPr lang="fr-FR" sz="1500" b="0" strike="noStrike" spc="-1" dirty="0">
                <a:solidFill>
                  <a:srgbClr val="262626"/>
                </a:solidFill>
                <a:latin typeface="Gill Sans"/>
                <a:ea typeface="Gill Sans"/>
              </a:rPr>
              <a:t> Des modalités d’aménagement de scolarité et d’examen sont définies pour les élèves en situation de handicap.</a:t>
            </a:r>
            <a:endParaRPr lang="fr-FR" sz="1500" b="0" strike="noStrike" spc="-1" dirty="0">
              <a:solidFill>
                <a:srgbClr val="000000"/>
              </a:solidFill>
              <a:latin typeface="Gill Sans"/>
            </a:endParaRPr>
          </a:p>
          <a:p>
            <a:endParaRPr lang="fr-FR" sz="1500" b="0" strike="noStrike" spc="-1" dirty="0">
              <a:solidFill>
                <a:srgbClr val="000000"/>
              </a:solidFill>
              <a:latin typeface="Gill Sans"/>
            </a:endParaRPr>
          </a:p>
          <a:p>
            <a:pPr marL="139680" indent="-164880">
              <a:lnSpc>
                <a:spcPct val="100000"/>
              </a:lnSpc>
              <a:spcBef>
                <a:spcPts val="201"/>
              </a:spcBef>
              <a:buClr>
                <a:srgbClr val="A0988C"/>
              </a:buClr>
              <a:buFont typeface="Arial"/>
              <a:buChar char="■"/>
            </a:pPr>
            <a:r>
              <a:rPr lang="fr-FR" sz="1600" b="0" strike="noStrike" spc="-1" dirty="0">
                <a:solidFill>
                  <a:srgbClr val="000000"/>
                </a:solidFill>
                <a:latin typeface="Gill Sans"/>
                <a:ea typeface="Gill Sans"/>
              </a:rPr>
              <a:t>Sportifs de haut niveau (ou situations équivalentes)</a:t>
            </a:r>
            <a:endParaRPr lang="fr-FR" sz="1600" b="0" strike="noStrike" spc="-1" dirty="0">
              <a:solidFill>
                <a:srgbClr val="000000"/>
              </a:solidFill>
              <a:latin typeface="Gill Sans"/>
            </a:endParaRPr>
          </a:p>
          <a:p>
            <a:pPr marL="343080" lvl="1" indent="-95040">
              <a:lnSpc>
                <a:spcPct val="100000"/>
              </a:lnSpc>
              <a:spcBef>
                <a:spcPts val="201"/>
              </a:spcBef>
              <a:buClr>
                <a:srgbClr val="FF6C1A"/>
              </a:buClr>
              <a:buFont typeface="Arial"/>
              <a:buChar char="■"/>
            </a:pPr>
            <a:r>
              <a:rPr lang="fr-FR" sz="1500" b="0" strike="noStrike" spc="-1" dirty="0">
                <a:solidFill>
                  <a:srgbClr val="262626"/>
                </a:solidFill>
                <a:latin typeface="Gill Sans"/>
                <a:ea typeface="Gill Sans"/>
              </a:rPr>
              <a:t> Accès possible aux épreuves ponctuelles sur autorisation de Monsieur le Recteur d’académie. </a:t>
            </a:r>
            <a:endParaRPr lang="fr-FR" sz="1500" b="0" strike="noStrike" spc="-1" dirty="0">
              <a:solidFill>
                <a:srgbClr val="000000"/>
              </a:solidFill>
              <a:latin typeface="Gill Sans"/>
            </a:endParaRPr>
          </a:p>
          <a:p>
            <a:endParaRPr lang="fr-FR" sz="1500" b="0" strike="noStrike" spc="-1" dirty="0">
              <a:solidFill>
                <a:srgbClr val="000000"/>
              </a:solidFill>
              <a:latin typeface="Arial"/>
            </a:endParaRPr>
          </a:p>
          <a:p>
            <a:pPr>
              <a:lnSpc>
                <a:spcPct val="100000"/>
              </a:lnSpc>
              <a:spcBef>
                <a:spcPts val="201"/>
              </a:spcBef>
            </a:pPr>
            <a:endParaRPr lang="fr-FR" sz="1500" b="0" strike="noStrike" spc="-1" dirty="0">
              <a:solidFill>
                <a:srgbClr val="000000"/>
              </a:solidFill>
              <a:latin typeface="Arial"/>
            </a:endParaRPr>
          </a:p>
          <a:p>
            <a:pPr>
              <a:lnSpc>
                <a:spcPct val="100000"/>
              </a:lnSpc>
              <a:spcBef>
                <a:spcPts val="201"/>
              </a:spcBef>
            </a:pPr>
            <a:endParaRPr lang="fr-FR" sz="1500" b="0" strike="noStrike" spc="-1" dirty="0">
              <a:solidFill>
                <a:srgbClr val="000000"/>
              </a:solidFill>
              <a:latin typeface="Arial"/>
            </a:endParaRPr>
          </a:p>
          <a:p>
            <a:endParaRPr lang="fr-FR" sz="1500" b="0" strike="noStrike" spc="-1" dirty="0">
              <a:solidFill>
                <a:srgbClr val="000000"/>
              </a:solidFill>
              <a:latin typeface="Arial"/>
            </a:endParaRPr>
          </a:p>
          <a:p>
            <a:pPr marL="139680">
              <a:lnSpc>
                <a:spcPct val="100000"/>
              </a:lnSpc>
              <a:spcBef>
                <a:spcPts val="400"/>
              </a:spcBef>
            </a:pPr>
            <a:endParaRPr lang="fr-FR" sz="1500" b="0" strike="noStrike" spc="-1" dirty="0">
              <a:solidFill>
                <a:srgbClr val="000000"/>
              </a:solidFill>
              <a:latin typeface="Arial"/>
            </a:endParaRPr>
          </a:p>
        </p:txBody>
      </p:sp>
      <p:sp>
        <p:nvSpPr>
          <p:cNvPr id="700" name="TextShape 3"/>
          <p:cNvSpPr txBox="1"/>
          <p:nvPr/>
        </p:nvSpPr>
        <p:spPr>
          <a:xfrm>
            <a:off x="6458040" y="4767120"/>
            <a:ext cx="2057040" cy="273600"/>
          </a:xfrm>
          <a:prstGeom prst="rect">
            <a:avLst/>
          </a:prstGeom>
          <a:noFill/>
          <a:ln>
            <a:noFill/>
          </a:ln>
        </p:spPr>
        <p:txBody>
          <a:bodyPr lIns="68400" tIns="34200" rIns="68400" bIns="34200" anchor="ctr"/>
          <a:lstStyle/>
          <a:p>
            <a:pPr algn="r">
              <a:lnSpc>
                <a:spcPct val="100000"/>
              </a:lnSpc>
            </a:pPr>
            <a:fld id="{310D375E-1EE4-458B-BF94-C0E1830C1B01}" type="slidenum">
              <a:rPr lang="fr-FR" sz="900" b="0" strike="noStrike" spc="-1">
                <a:solidFill>
                  <a:srgbClr val="404040"/>
                </a:solidFill>
                <a:latin typeface="Arial"/>
                <a:ea typeface="Arial"/>
              </a:rPr>
              <a:pPr algn="r">
                <a:lnSpc>
                  <a:spcPct val="100000"/>
                </a:lnSpc>
              </a:pPr>
              <a:t>24</a:t>
            </a:fld>
            <a:endParaRPr lang="fr-FR" sz="900" b="0" strike="noStrike" spc="-1">
              <a:latin typeface="Times New Roman"/>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 name="Google Shape;640;p119"/>
          <p:cNvPicPr/>
          <p:nvPr/>
        </p:nvPicPr>
        <p:blipFill>
          <a:blip r:embed="rId3" cstate="print"/>
          <a:stretch/>
        </p:blipFill>
        <p:spPr>
          <a:xfrm>
            <a:off x="0" y="0"/>
            <a:ext cx="9143640" cy="5143320"/>
          </a:xfrm>
          <a:prstGeom prst="rect">
            <a:avLst/>
          </a:prstGeom>
          <a:ln>
            <a:noFill/>
          </a:ln>
        </p:spPr>
      </p:pic>
      <p:sp>
        <p:nvSpPr>
          <p:cNvPr id="707" name="TextShape 1"/>
          <p:cNvSpPr txBox="1"/>
          <p:nvPr/>
        </p:nvSpPr>
        <p:spPr>
          <a:xfrm>
            <a:off x="208440" y="3102840"/>
            <a:ext cx="8726760" cy="1509480"/>
          </a:xfrm>
          <a:prstGeom prst="rect">
            <a:avLst/>
          </a:prstGeom>
          <a:noFill/>
          <a:ln w="31680">
            <a:noFill/>
          </a:ln>
        </p:spPr>
        <p:txBody>
          <a:bodyPr lIns="137160" tIns="137160" rIns="137160" bIns="137160" anchor="ctr"/>
          <a:lstStyle/>
          <a:p>
            <a:pPr>
              <a:lnSpc>
                <a:spcPct val="115000"/>
              </a:lnSpc>
            </a:pPr>
            <a:r>
              <a:rPr lang="fr-FR" sz="3600" b="1" strike="noStrike" spc="-1" dirty="0">
                <a:latin typeface="Gill Sans"/>
                <a:ea typeface="Gill Sans"/>
              </a:rPr>
              <a:t>Mise en place de la certification </a:t>
            </a:r>
            <a:r>
              <a:rPr lang="fr-FR" sz="3600" b="1" strike="noStrike" spc="-1" dirty="0" err="1">
                <a:latin typeface="Gill Sans"/>
                <a:ea typeface="Gill Sans"/>
              </a:rPr>
              <a:t>Pix</a:t>
            </a:r>
            <a:r>
              <a:rPr lang="fr-FR" sz="3600" b="1" strike="noStrike" spc="-1" dirty="0">
                <a:latin typeface="Gill Sans"/>
                <a:ea typeface="Gill Sans"/>
              </a:rPr>
              <a:t> </a:t>
            </a:r>
            <a:r>
              <a:rPr lang="fr-FR" sz="3600" b="1" strike="noStrike" spc="-1">
                <a:latin typeface="Gill Sans"/>
                <a:ea typeface="Gill Sans"/>
              </a:rPr>
              <a:t>au lycée (date butoire le 7 mars 2025)</a:t>
            </a:r>
            <a:r>
              <a:rPr dirty="0">
                <a:latin typeface="Gill Sans"/>
              </a:rPr>
              <a:t/>
            </a:r>
            <a:br>
              <a:rPr dirty="0">
                <a:latin typeface="Gill Sans"/>
              </a:rPr>
            </a:br>
            <a:r>
              <a:rPr lang="fr-FR" sz="1200" b="0" strike="noStrike" spc="-1" dirty="0">
                <a:latin typeface="Gill Sans"/>
                <a:ea typeface="Gill Sans"/>
              </a:rPr>
              <a:t>Arrêté du 30 août 2019 relatif à la certification </a:t>
            </a:r>
            <a:r>
              <a:rPr lang="fr-FR" sz="1200" b="0" strike="noStrike" spc="-1" dirty="0" err="1">
                <a:latin typeface="Gill Sans"/>
                <a:ea typeface="Gill Sans"/>
              </a:rPr>
              <a:t>Pix</a:t>
            </a:r>
            <a:r>
              <a:rPr lang="fr-FR" sz="1200" b="0" strike="noStrike" spc="-1" dirty="0">
                <a:latin typeface="Gill Sans"/>
                <a:ea typeface="Gill Sans"/>
              </a:rPr>
              <a:t> des compétences numériques définies par le cadre de référence des compétences numériques mentionné à l'article D. 121-1 du code de l'éducation</a:t>
            </a:r>
            <a:endParaRPr lang="fr-FR" sz="1200" b="0" strike="noStrike" spc="-1" dirty="0">
              <a:latin typeface="Gill Sans"/>
            </a:endParaRPr>
          </a:p>
        </p:txBody>
      </p:sp>
      <p:pic>
        <p:nvPicPr>
          <p:cNvPr id="708" name="Google Shape;642;p119"/>
          <p:cNvPicPr/>
          <p:nvPr/>
        </p:nvPicPr>
        <p:blipFill>
          <a:blip r:embed="rId4" cstate="print"/>
          <a:stretch/>
        </p:blipFill>
        <p:spPr>
          <a:xfrm>
            <a:off x="5513808" y="-92546"/>
            <a:ext cx="3306664" cy="3024336"/>
          </a:xfrm>
          <a:prstGeom prst="rect">
            <a:avLst/>
          </a:prstGeom>
          <a:ln>
            <a:noFill/>
          </a:ln>
        </p:spPr>
      </p:pic>
      <p:pic>
        <p:nvPicPr>
          <p:cNvPr id="709" name="Google Shape;643;p119"/>
          <p:cNvPicPr/>
          <p:nvPr/>
        </p:nvPicPr>
        <p:blipFill>
          <a:blip r:embed="rId5" cstate="print"/>
          <a:stretch/>
        </p:blipFill>
        <p:spPr>
          <a:xfrm>
            <a:off x="-554760" y="-1228680"/>
            <a:ext cx="3754800" cy="3800160"/>
          </a:xfrm>
          <a:prstGeom prst="rect">
            <a:avLst/>
          </a:prstGeom>
          <a:ln>
            <a:noFill/>
          </a:ln>
        </p:spPr>
      </p:pic>
      <p:pic>
        <p:nvPicPr>
          <p:cNvPr id="710" name="Google Shape;644;p119"/>
          <p:cNvPicPr/>
          <p:nvPr/>
        </p:nvPicPr>
        <p:blipFill>
          <a:blip r:embed="rId6" cstate="print"/>
          <a:stretch/>
        </p:blipFill>
        <p:spPr>
          <a:xfrm>
            <a:off x="641880" y="313200"/>
            <a:ext cx="1744920" cy="13165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 name="CustomShape 1"/>
          <p:cNvSpPr/>
          <p:nvPr/>
        </p:nvSpPr>
        <p:spPr>
          <a:xfrm>
            <a:off x="520200" y="2567880"/>
            <a:ext cx="7865280" cy="1073880"/>
          </a:xfrm>
          <a:prstGeom prst="rect">
            <a:avLst/>
          </a:prstGeom>
          <a:solidFill>
            <a:schemeClr val="tx2"/>
          </a:solidFill>
          <a:ln>
            <a:noFill/>
          </a:ln>
        </p:spPr>
        <p:style>
          <a:lnRef idx="0">
            <a:scrgbClr r="0" g="0" b="0"/>
          </a:lnRef>
          <a:fillRef idx="0">
            <a:scrgbClr r="0" g="0" b="0"/>
          </a:fillRef>
          <a:effectRef idx="0">
            <a:scrgbClr r="0" g="0" b="0"/>
          </a:effectRef>
          <a:fontRef idx="minor"/>
        </p:style>
        <p:txBody>
          <a:bodyPr lIns="1539000" tIns="0" rIns="68400" bIns="34200" anchor="ctr"/>
          <a:lstStyle/>
          <a:p>
            <a:pPr>
              <a:lnSpc>
                <a:spcPct val="130000"/>
              </a:lnSpc>
            </a:pPr>
            <a:r>
              <a:rPr lang="fr-FR" sz="1400" b="1" strike="noStrike" spc="-1">
                <a:solidFill>
                  <a:srgbClr val="222222"/>
                </a:solidFill>
                <a:latin typeface="Open Sans"/>
                <a:ea typeface="Arial"/>
              </a:rPr>
              <a:t>Face à ces compétences en perpétuelle évolution, nous manquons collectivement de repères.</a:t>
            </a:r>
            <a:endParaRPr lang="fr-FR" sz="1400" b="0" strike="noStrike" spc="-1">
              <a:latin typeface="Arial"/>
            </a:endParaRPr>
          </a:p>
          <a:p>
            <a:pPr>
              <a:lnSpc>
                <a:spcPct val="130000"/>
              </a:lnSpc>
              <a:spcBef>
                <a:spcPts val="751"/>
              </a:spcBef>
            </a:pPr>
            <a:r>
              <a:rPr lang="fr-FR" sz="1000" b="1" strike="noStrike" spc="-1">
                <a:solidFill>
                  <a:srgbClr val="222222"/>
                </a:solidFill>
                <a:latin typeface="Open Sans"/>
                <a:ea typeface="Arial"/>
              </a:rPr>
              <a:t>Pour nous-mêmes </a:t>
            </a:r>
            <a:r>
              <a:rPr lang="fr-FR" sz="1000" b="0" strike="noStrike" spc="-1">
                <a:solidFill>
                  <a:srgbClr val="222222"/>
                </a:solidFill>
                <a:latin typeface="Open Sans"/>
                <a:ea typeface="Arial"/>
              </a:rPr>
              <a:t>ou pour accompagner ceux qui risquent de rester au bord du chemin.</a:t>
            </a:r>
            <a:endParaRPr lang="fr-FR" sz="1000" b="0" strike="noStrike" spc="-1">
              <a:latin typeface="Arial"/>
            </a:endParaRPr>
          </a:p>
        </p:txBody>
      </p:sp>
      <p:sp>
        <p:nvSpPr>
          <p:cNvPr id="713" name="CustomShape 2"/>
          <p:cNvSpPr/>
          <p:nvPr/>
        </p:nvSpPr>
        <p:spPr>
          <a:xfrm>
            <a:off x="1205640" y="2897640"/>
            <a:ext cx="631080" cy="631080"/>
          </a:xfrm>
          <a:prstGeom prst="ellipse">
            <a:avLst/>
          </a:prstGeom>
          <a:noFill/>
          <a:ln w="12600">
            <a:solidFill>
              <a:schemeClr val="tx1">
                <a:alpha val="29803"/>
              </a:schemeClr>
            </a:solidFill>
            <a:miter/>
          </a:ln>
        </p:spPr>
        <p:style>
          <a:lnRef idx="0">
            <a:scrgbClr r="0" g="0" b="0"/>
          </a:lnRef>
          <a:fillRef idx="0">
            <a:scrgbClr r="0" g="0" b="0"/>
          </a:fillRef>
          <a:effectRef idx="0">
            <a:scrgbClr r="0" g="0" b="0"/>
          </a:effectRef>
          <a:fontRef idx="minor"/>
        </p:style>
      </p:sp>
      <p:sp>
        <p:nvSpPr>
          <p:cNvPr id="714" name="CustomShape 3"/>
          <p:cNvSpPr/>
          <p:nvPr/>
        </p:nvSpPr>
        <p:spPr>
          <a:xfrm>
            <a:off x="1361520" y="3058200"/>
            <a:ext cx="307440" cy="309960"/>
          </a:xfrm>
          <a:custGeom>
            <a:avLst/>
            <a:gdLst/>
            <a:ahLst/>
            <a:cxnLst/>
            <a:rect l="l" t="t" r="r" b="b"/>
            <a:pathLst>
              <a:path w="160" h="160">
                <a:moveTo>
                  <a:pt x="143" y="0"/>
                </a:moveTo>
                <a:cubicBezTo>
                  <a:pt x="133" y="0"/>
                  <a:pt x="125" y="8"/>
                  <a:pt x="125" y="17"/>
                </a:cubicBezTo>
                <a:cubicBezTo>
                  <a:pt x="125" y="20"/>
                  <a:pt x="126" y="23"/>
                  <a:pt x="127" y="26"/>
                </a:cubicBezTo>
                <a:cubicBezTo>
                  <a:pt x="99" y="54"/>
                  <a:pt x="99" y="54"/>
                  <a:pt x="99" y="54"/>
                </a:cubicBezTo>
                <a:cubicBezTo>
                  <a:pt x="95" y="51"/>
                  <a:pt x="90" y="49"/>
                  <a:pt x="84" y="49"/>
                </a:cubicBezTo>
                <a:cubicBezTo>
                  <a:pt x="79" y="49"/>
                  <a:pt x="74" y="51"/>
                  <a:pt x="70" y="54"/>
                </a:cubicBezTo>
                <a:cubicBezTo>
                  <a:pt x="48" y="32"/>
                  <a:pt x="48" y="32"/>
                  <a:pt x="48" y="32"/>
                </a:cubicBezTo>
                <a:cubicBezTo>
                  <a:pt x="49" y="30"/>
                  <a:pt x="49" y="28"/>
                  <a:pt x="49" y="26"/>
                </a:cubicBezTo>
                <a:cubicBezTo>
                  <a:pt x="49" y="20"/>
                  <a:pt x="44" y="15"/>
                  <a:pt x="38" y="15"/>
                </a:cubicBezTo>
                <a:cubicBezTo>
                  <a:pt x="31" y="15"/>
                  <a:pt x="26" y="20"/>
                  <a:pt x="26" y="26"/>
                </a:cubicBezTo>
                <a:cubicBezTo>
                  <a:pt x="26" y="33"/>
                  <a:pt x="31" y="38"/>
                  <a:pt x="38" y="38"/>
                </a:cubicBezTo>
                <a:cubicBezTo>
                  <a:pt x="40" y="38"/>
                  <a:pt x="42" y="37"/>
                  <a:pt x="44" y="36"/>
                </a:cubicBezTo>
                <a:cubicBezTo>
                  <a:pt x="66" y="58"/>
                  <a:pt x="66" y="58"/>
                  <a:pt x="66" y="58"/>
                </a:cubicBezTo>
                <a:cubicBezTo>
                  <a:pt x="63" y="62"/>
                  <a:pt x="61" y="67"/>
                  <a:pt x="61" y="73"/>
                </a:cubicBezTo>
                <a:cubicBezTo>
                  <a:pt x="61" y="78"/>
                  <a:pt x="63" y="83"/>
                  <a:pt x="66" y="87"/>
                </a:cubicBezTo>
                <a:cubicBezTo>
                  <a:pt x="29" y="124"/>
                  <a:pt x="29" y="124"/>
                  <a:pt x="29" y="124"/>
                </a:cubicBezTo>
                <a:cubicBezTo>
                  <a:pt x="26" y="121"/>
                  <a:pt x="22" y="119"/>
                  <a:pt x="17" y="119"/>
                </a:cubicBezTo>
                <a:cubicBezTo>
                  <a:pt x="8" y="119"/>
                  <a:pt x="0" y="127"/>
                  <a:pt x="0" y="137"/>
                </a:cubicBezTo>
                <a:cubicBezTo>
                  <a:pt x="0" y="146"/>
                  <a:pt x="8" y="154"/>
                  <a:pt x="17" y="154"/>
                </a:cubicBezTo>
                <a:cubicBezTo>
                  <a:pt x="27" y="154"/>
                  <a:pt x="35" y="146"/>
                  <a:pt x="35" y="137"/>
                </a:cubicBezTo>
                <a:cubicBezTo>
                  <a:pt x="35" y="134"/>
                  <a:pt x="34" y="131"/>
                  <a:pt x="33" y="128"/>
                </a:cubicBezTo>
                <a:cubicBezTo>
                  <a:pt x="70" y="91"/>
                  <a:pt x="70" y="91"/>
                  <a:pt x="70" y="91"/>
                </a:cubicBezTo>
                <a:cubicBezTo>
                  <a:pt x="73" y="94"/>
                  <a:pt x="77" y="95"/>
                  <a:pt x="81" y="96"/>
                </a:cubicBezTo>
                <a:cubicBezTo>
                  <a:pt x="81" y="125"/>
                  <a:pt x="81" y="125"/>
                  <a:pt x="81" y="125"/>
                </a:cubicBezTo>
                <a:cubicBezTo>
                  <a:pt x="73" y="127"/>
                  <a:pt x="67" y="134"/>
                  <a:pt x="67" y="143"/>
                </a:cubicBezTo>
                <a:cubicBezTo>
                  <a:pt x="67" y="152"/>
                  <a:pt x="75" y="160"/>
                  <a:pt x="84" y="160"/>
                </a:cubicBezTo>
                <a:cubicBezTo>
                  <a:pt x="94" y="160"/>
                  <a:pt x="102" y="152"/>
                  <a:pt x="102" y="143"/>
                </a:cubicBezTo>
                <a:cubicBezTo>
                  <a:pt x="102" y="134"/>
                  <a:pt x="96" y="127"/>
                  <a:pt x="87" y="125"/>
                </a:cubicBezTo>
                <a:cubicBezTo>
                  <a:pt x="87" y="96"/>
                  <a:pt x="87" y="96"/>
                  <a:pt x="87" y="96"/>
                </a:cubicBezTo>
                <a:cubicBezTo>
                  <a:pt x="92" y="95"/>
                  <a:pt x="95" y="94"/>
                  <a:pt x="99" y="91"/>
                </a:cubicBezTo>
                <a:cubicBezTo>
                  <a:pt x="121" y="113"/>
                  <a:pt x="121" y="113"/>
                  <a:pt x="121" y="113"/>
                </a:cubicBezTo>
                <a:cubicBezTo>
                  <a:pt x="120" y="115"/>
                  <a:pt x="119" y="117"/>
                  <a:pt x="119" y="119"/>
                </a:cubicBezTo>
                <a:cubicBezTo>
                  <a:pt x="119" y="126"/>
                  <a:pt x="124" y="131"/>
                  <a:pt x="131" y="131"/>
                </a:cubicBezTo>
                <a:cubicBezTo>
                  <a:pt x="137" y="131"/>
                  <a:pt x="143" y="126"/>
                  <a:pt x="143" y="119"/>
                </a:cubicBezTo>
                <a:cubicBezTo>
                  <a:pt x="143" y="113"/>
                  <a:pt x="137" y="108"/>
                  <a:pt x="131" y="108"/>
                </a:cubicBezTo>
                <a:cubicBezTo>
                  <a:pt x="129" y="108"/>
                  <a:pt x="127" y="108"/>
                  <a:pt x="125" y="109"/>
                </a:cubicBezTo>
                <a:cubicBezTo>
                  <a:pt x="103" y="87"/>
                  <a:pt x="103" y="87"/>
                  <a:pt x="103" y="87"/>
                </a:cubicBezTo>
                <a:cubicBezTo>
                  <a:pt x="106" y="83"/>
                  <a:pt x="108" y="78"/>
                  <a:pt x="108" y="73"/>
                </a:cubicBezTo>
                <a:cubicBezTo>
                  <a:pt x="108" y="67"/>
                  <a:pt x="106" y="62"/>
                  <a:pt x="103" y="58"/>
                </a:cubicBezTo>
                <a:cubicBezTo>
                  <a:pt x="131" y="30"/>
                  <a:pt x="131" y="30"/>
                  <a:pt x="131" y="30"/>
                </a:cubicBezTo>
                <a:cubicBezTo>
                  <a:pt x="134" y="33"/>
                  <a:pt x="138" y="35"/>
                  <a:pt x="143" y="35"/>
                </a:cubicBezTo>
                <a:cubicBezTo>
                  <a:pt x="152" y="35"/>
                  <a:pt x="160" y="27"/>
                  <a:pt x="160" y="17"/>
                </a:cubicBezTo>
                <a:cubicBezTo>
                  <a:pt x="160" y="8"/>
                  <a:pt x="152" y="0"/>
                  <a:pt x="143" y="0"/>
                </a:cubicBezTo>
                <a:close/>
                <a:moveTo>
                  <a:pt x="32" y="26"/>
                </a:moveTo>
                <a:cubicBezTo>
                  <a:pt x="32" y="23"/>
                  <a:pt x="35" y="20"/>
                  <a:pt x="38" y="20"/>
                </a:cubicBezTo>
                <a:cubicBezTo>
                  <a:pt x="41" y="20"/>
                  <a:pt x="44" y="23"/>
                  <a:pt x="44" y="26"/>
                </a:cubicBezTo>
                <a:cubicBezTo>
                  <a:pt x="44" y="29"/>
                  <a:pt x="41" y="32"/>
                  <a:pt x="38" y="32"/>
                </a:cubicBezTo>
                <a:cubicBezTo>
                  <a:pt x="35" y="32"/>
                  <a:pt x="32" y="29"/>
                  <a:pt x="32" y="26"/>
                </a:cubicBezTo>
                <a:close/>
                <a:moveTo>
                  <a:pt x="17" y="148"/>
                </a:moveTo>
                <a:cubicBezTo>
                  <a:pt x="11" y="148"/>
                  <a:pt x="6" y="143"/>
                  <a:pt x="6" y="137"/>
                </a:cubicBezTo>
                <a:cubicBezTo>
                  <a:pt x="6" y="130"/>
                  <a:pt x="11" y="125"/>
                  <a:pt x="17" y="125"/>
                </a:cubicBezTo>
                <a:cubicBezTo>
                  <a:pt x="24" y="125"/>
                  <a:pt x="29" y="130"/>
                  <a:pt x="29" y="137"/>
                </a:cubicBezTo>
                <a:cubicBezTo>
                  <a:pt x="29" y="143"/>
                  <a:pt x="24" y="148"/>
                  <a:pt x="17" y="148"/>
                </a:cubicBezTo>
                <a:close/>
                <a:moveTo>
                  <a:pt x="96" y="143"/>
                </a:moveTo>
                <a:cubicBezTo>
                  <a:pt x="96" y="149"/>
                  <a:pt x="91" y="154"/>
                  <a:pt x="84" y="154"/>
                </a:cubicBezTo>
                <a:cubicBezTo>
                  <a:pt x="78" y="154"/>
                  <a:pt x="73" y="149"/>
                  <a:pt x="73" y="143"/>
                </a:cubicBezTo>
                <a:cubicBezTo>
                  <a:pt x="73" y="136"/>
                  <a:pt x="78" y="131"/>
                  <a:pt x="84" y="131"/>
                </a:cubicBezTo>
                <a:cubicBezTo>
                  <a:pt x="91" y="131"/>
                  <a:pt x="96" y="136"/>
                  <a:pt x="96" y="143"/>
                </a:cubicBezTo>
                <a:close/>
                <a:moveTo>
                  <a:pt x="84" y="90"/>
                </a:moveTo>
                <a:cubicBezTo>
                  <a:pt x="75" y="90"/>
                  <a:pt x="67" y="82"/>
                  <a:pt x="67" y="73"/>
                </a:cubicBezTo>
                <a:cubicBezTo>
                  <a:pt x="67" y="63"/>
                  <a:pt x="75" y="55"/>
                  <a:pt x="84" y="55"/>
                </a:cubicBezTo>
                <a:cubicBezTo>
                  <a:pt x="94" y="55"/>
                  <a:pt x="102" y="63"/>
                  <a:pt x="102" y="73"/>
                </a:cubicBezTo>
                <a:cubicBezTo>
                  <a:pt x="102" y="82"/>
                  <a:pt x="94" y="90"/>
                  <a:pt x="84" y="90"/>
                </a:cubicBezTo>
                <a:close/>
                <a:moveTo>
                  <a:pt x="137" y="119"/>
                </a:moveTo>
                <a:cubicBezTo>
                  <a:pt x="137" y="122"/>
                  <a:pt x="134" y="125"/>
                  <a:pt x="131" y="125"/>
                </a:cubicBezTo>
                <a:cubicBezTo>
                  <a:pt x="128" y="125"/>
                  <a:pt x="125" y="122"/>
                  <a:pt x="125" y="119"/>
                </a:cubicBezTo>
                <a:cubicBezTo>
                  <a:pt x="125" y="116"/>
                  <a:pt x="128" y="113"/>
                  <a:pt x="131" y="113"/>
                </a:cubicBezTo>
                <a:cubicBezTo>
                  <a:pt x="134" y="113"/>
                  <a:pt x="137" y="116"/>
                  <a:pt x="137" y="119"/>
                </a:cubicBezTo>
                <a:close/>
                <a:moveTo>
                  <a:pt x="143" y="29"/>
                </a:moveTo>
                <a:cubicBezTo>
                  <a:pt x="136" y="29"/>
                  <a:pt x="131" y="24"/>
                  <a:pt x="131" y="17"/>
                </a:cubicBezTo>
                <a:cubicBezTo>
                  <a:pt x="131" y="11"/>
                  <a:pt x="136" y="6"/>
                  <a:pt x="143" y="6"/>
                </a:cubicBezTo>
                <a:cubicBezTo>
                  <a:pt x="149" y="6"/>
                  <a:pt x="154" y="11"/>
                  <a:pt x="154" y="17"/>
                </a:cubicBezTo>
                <a:cubicBezTo>
                  <a:pt x="154" y="24"/>
                  <a:pt x="149" y="29"/>
                  <a:pt x="143" y="29"/>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715" name="CustomShape 4"/>
          <p:cNvSpPr/>
          <p:nvPr/>
        </p:nvSpPr>
        <p:spPr>
          <a:xfrm>
            <a:off x="764280" y="2786040"/>
            <a:ext cx="50760" cy="855720"/>
          </a:xfrm>
          <a:prstGeom prst="rect">
            <a:avLst/>
          </a:prstGeom>
          <a:solidFill>
            <a:srgbClr val="C7C7C7"/>
          </a:solidFill>
          <a:ln>
            <a:noFill/>
          </a:ln>
        </p:spPr>
        <p:style>
          <a:lnRef idx="0">
            <a:scrgbClr r="0" g="0" b="0"/>
          </a:lnRef>
          <a:fillRef idx="0">
            <a:scrgbClr r="0" g="0" b="0"/>
          </a:fillRef>
          <a:effectRef idx="0">
            <a:scrgbClr r="0" g="0" b="0"/>
          </a:effectRef>
          <a:fontRef idx="minor"/>
        </p:style>
      </p:sp>
      <p:sp>
        <p:nvSpPr>
          <p:cNvPr id="716" name="CustomShape 5"/>
          <p:cNvSpPr/>
          <p:nvPr/>
        </p:nvSpPr>
        <p:spPr>
          <a:xfrm>
            <a:off x="520200" y="3642120"/>
            <a:ext cx="7865280" cy="1073520"/>
          </a:xfrm>
          <a:prstGeom prst="rect">
            <a:avLst/>
          </a:prstGeom>
          <a:solidFill>
            <a:schemeClr val="tx2"/>
          </a:solidFill>
          <a:ln>
            <a:noFill/>
          </a:ln>
        </p:spPr>
        <p:style>
          <a:lnRef idx="0">
            <a:scrgbClr r="0" g="0" b="0"/>
          </a:lnRef>
          <a:fillRef idx="0">
            <a:scrgbClr r="0" g="0" b="0"/>
          </a:fillRef>
          <a:effectRef idx="0">
            <a:scrgbClr r="0" g="0" b="0"/>
          </a:effectRef>
          <a:fontRef idx="minor"/>
        </p:style>
        <p:txBody>
          <a:bodyPr lIns="1539000" tIns="0" rIns="68400" bIns="34200" anchor="ctr"/>
          <a:lstStyle/>
          <a:p>
            <a:pPr>
              <a:lnSpc>
                <a:spcPct val="130000"/>
              </a:lnSpc>
            </a:pPr>
            <a:r>
              <a:rPr lang="fr-FR" sz="1800" b="1" strike="noStrike" spc="-1">
                <a:solidFill>
                  <a:srgbClr val="222222"/>
                </a:solidFill>
                <a:latin typeface="Open Sans"/>
                <a:ea typeface="Arial"/>
              </a:rPr>
              <a:t>La mission de Pix</a:t>
            </a:r>
            <a:endParaRPr lang="fr-FR" sz="1800" b="0" strike="noStrike" spc="-1">
              <a:latin typeface="Arial"/>
            </a:endParaRPr>
          </a:p>
          <a:p>
            <a:pPr>
              <a:lnSpc>
                <a:spcPct val="130000"/>
              </a:lnSpc>
              <a:spcBef>
                <a:spcPts val="751"/>
              </a:spcBef>
            </a:pPr>
            <a:r>
              <a:rPr lang="fr-FR" sz="1100" b="1" strike="noStrike" spc="-1">
                <a:solidFill>
                  <a:srgbClr val="222222"/>
                </a:solidFill>
                <a:latin typeface="Open Sans"/>
                <a:ea typeface="Arial"/>
              </a:rPr>
              <a:t>Aider </a:t>
            </a:r>
            <a:r>
              <a:rPr lang="fr-FR" sz="1200" b="1" strike="noStrike" spc="-1">
                <a:solidFill>
                  <a:srgbClr val="222222"/>
                </a:solidFill>
                <a:latin typeface="Open Sans"/>
                <a:ea typeface="Arial"/>
              </a:rPr>
              <a:t>chacun</a:t>
            </a:r>
            <a:r>
              <a:rPr lang="fr-FR" sz="1100" b="1" strike="noStrike" spc="-1">
                <a:solidFill>
                  <a:srgbClr val="222222"/>
                </a:solidFill>
                <a:latin typeface="Open Sans"/>
                <a:ea typeface="Arial"/>
              </a:rPr>
              <a:t> à se repérer </a:t>
            </a:r>
            <a:r>
              <a:rPr lang="fr-FR" sz="1100" b="0" strike="noStrike" spc="-1">
                <a:solidFill>
                  <a:srgbClr val="222222"/>
                </a:solidFill>
                <a:latin typeface="Open Sans"/>
                <a:ea typeface="Arial"/>
              </a:rPr>
              <a:t>et à cultiver ses compétences numériques tout au long de la vie.</a:t>
            </a:r>
            <a:endParaRPr lang="fr-FR" sz="1100" b="0" strike="noStrike" spc="-1">
              <a:latin typeface="Arial"/>
            </a:endParaRPr>
          </a:p>
        </p:txBody>
      </p:sp>
      <p:sp>
        <p:nvSpPr>
          <p:cNvPr id="717" name="CustomShape 6"/>
          <p:cNvSpPr/>
          <p:nvPr/>
        </p:nvSpPr>
        <p:spPr>
          <a:xfrm>
            <a:off x="764280" y="3861000"/>
            <a:ext cx="50760" cy="854640"/>
          </a:xfrm>
          <a:prstGeom prst="rect">
            <a:avLst/>
          </a:prstGeom>
          <a:solidFill>
            <a:srgbClr val="C7C7C7"/>
          </a:solidFill>
          <a:ln>
            <a:noFill/>
          </a:ln>
        </p:spPr>
        <p:style>
          <a:lnRef idx="0">
            <a:scrgbClr r="0" g="0" b="0"/>
          </a:lnRef>
          <a:fillRef idx="0">
            <a:scrgbClr r="0" g="0" b="0"/>
          </a:fillRef>
          <a:effectRef idx="0">
            <a:scrgbClr r="0" g="0" b="0"/>
          </a:effectRef>
          <a:fontRef idx="minor"/>
        </p:style>
      </p:sp>
      <p:sp>
        <p:nvSpPr>
          <p:cNvPr id="718" name="CustomShape 7"/>
          <p:cNvSpPr/>
          <p:nvPr/>
        </p:nvSpPr>
        <p:spPr>
          <a:xfrm>
            <a:off x="1205640" y="3972600"/>
            <a:ext cx="631080" cy="630360"/>
          </a:xfrm>
          <a:prstGeom prst="ellipse">
            <a:avLst/>
          </a:prstGeom>
          <a:noFill/>
          <a:ln w="12600">
            <a:solidFill>
              <a:schemeClr val="tx1">
                <a:alpha val="29803"/>
              </a:schemeClr>
            </a:solidFill>
            <a:miter/>
          </a:ln>
        </p:spPr>
        <p:style>
          <a:lnRef idx="0">
            <a:scrgbClr r="0" g="0" b="0"/>
          </a:lnRef>
          <a:fillRef idx="0">
            <a:scrgbClr r="0" g="0" b="0"/>
          </a:fillRef>
          <a:effectRef idx="0">
            <a:scrgbClr r="0" g="0" b="0"/>
          </a:effectRef>
          <a:fontRef idx="minor"/>
        </p:style>
      </p:sp>
      <p:sp>
        <p:nvSpPr>
          <p:cNvPr id="719" name="CustomShape 8"/>
          <p:cNvSpPr/>
          <p:nvPr/>
        </p:nvSpPr>
        <p:spPr>
          <a:xfrm>
            <a:off x="1361520" y="4133160"/>
            <a:ext cx="307440" cy="309600"/>
          </a:xfrm>
          <a:custGeom>
            <a:avLst/>
            <a:gdLst/>
            <a:ahLst/>
            <a:cxnLst/>
            <a:rect l="l" t="t" r="r" b="b"/>
            <a:pathLst>
              <a:path w="160" h="160">
                <a:moveTo>
                  <a:pt x="80" y="39"/>
                </a:moveTo>
                <a:cubicBezTo>
                  <a:pt x="57" y="39"/>
                  <a:pt x="39" y="57"/>
                  <a:pt x="39" y="80"/>
                </a:cubicBezTo>
                <a:cubicBezTo>
                  <a:pt x="39" y="103"/>
                  <a:pt x="57" y="121"/>
                  <a:pt x="80" y="121"/>
                </a:cubicBezTo>
                <a:cubicBezTo>
                  <a:pt x="103" y="121"/>
                  <a:pt x="121" y="103"/>
                  <a:pt x="121" y="80"/>
                </a:cubicBezTo>
                <a:cubicBezTo>
                  <a:pt x="121" y="57"/>
                  <a:pt x="103" y="39"/>
                  <a:pt x="80" y="39"/>
                </a:cubicBezTo>
                <a:close/>
                <a:moveTo>
                  <a:pt x="80" y="116"/>
                </a:moveTo>
                <a:cubicBezTo>
                  <a:pt x="60" y="116"/>
                  <a:pt x="44" y="100"/>
                  <a:pt x="44" y="80"/>
                </a:cubicBezTo>
                <a:cubicBezTo>
                  <a:pt x="44" y="60"/>
                  <a:pt x="60" y="44"/>
                  <a:pt x="80" y="44"/>
                </a:cubicBezTo>
                <a:cubicBezTo>
                  <a:pt x="100" y="44"/>
                  <a:pt x="116" y="60"/>
                  <a:pt x="116" y="80"/>
                </a:cubicBezTo>
                <a:cubicBezTo>
                  <a:pt x="116" y="100"/>
                  <a:pt x="100" y="116"/>
                  <a:pt x="80" y="116"/>
                </a:cubicBezTo>
                <a:close/>
                <a:moveTo>
                  <a:pt x="152" y="62"/>
                </a:moveTo>
                <a:cubicBezTo>
                  <a:pt x="146" y="62"/>
                  <a:pt x="146" y="62"/>
                  <a:pt x="146" y="62"/>
                </a:cubicBezTo>
                <a:cubicBezTo>
                  <a:pt x="144" y="57"/>
                  <a:pt x="142" y="51"/>
                  <a:pt x="139" y="46"/>
                </a:cubicBezTo>
                <a:cubicBezTo>
                  <a:pt x="143" y="42"/>
                  <a:pt x="143" y="42"/>
                  <a:pt x="143" y="42"/>
                </a:cubicBezTo>
                <a:cubicBezTo>
                  <a:pt x="145" y="40"/>
                  <a:pt x="146" y="38"/>
                  <a:pt x="146" y="36"/>
                </a:cubicBezTo>
                <a:cubicBezTo>
                  <a:pt x="146" y="34"/>
                  <a:pt x="145" y="32"/>
                  <a:pt x="143" y="30"/>
                </a:cubicBezTo>
                <a:cubicBezTo>
                  <a:pt x="130" y="17"/>
                  <a:pt x="130" y="17"/>
                  <a:pt x="130" y="17"/>
                </a:cubicBezTo>
                <a:cubicBezTo>
                  <a:pt x="127" y="14"/>
                  <a:pt x="121" y="14"/>
                  <a:pt x="118" y="17"/>
                </a:cubicBezTo>
                <a:cubicBezTo>
                  <a:pt x="114" y="21"/>
                  <a:pt x="114" y="21"/>
                  <a:pt x="114" y="21"/>
                </a:cubicBezTo>
                <a:cubicBezTo>
                  <a:pt x="109" y="18"/>
                  <a:pt x="103" y="16"/>
                  <a:pt x="98" y="14"/>
                </a:cubicBezTo>
                <a:cubicBezTo>
                  <a:pt x="98" y="8"/>
                  <a:pt x="98" y="8"/>
                  <a:pt x="98" y="8"/>
                </a:cubicBezTo>
                <a:cubicBezTo>
                  <a:pt x="98" y="4"/>
                  <a:pt x="94" y="0"/>
                  <a:pt x="90" y="0"/>
                </a:cubicBezTo>
                <a:cubicBezTo>
                  <a:pt x="70" y="0"/>
                  <a:pt x="70" y="0"/>
                  <a:pt x="70" y="0"/>
                </a:cubicBezTo>
                <a:cubicBezTo>
                  <a:pt x="66" y="0"/>
                  <a:pt x="62" y="4"/>
                  <a:pt x="62" y="8"/>
                </a:cubicBezTo>
                <a:cubicBezTo>
                  <a:pt x="62" y="14"/>
                  <a:pt x="62" y="14"/>
                  <a:pt x="62" y="14"/>
                </a:cubicBezTo>
                <a:cubicBezTo>
                  <a:pt x="57" y="16"/>
                  <a:pt x="51" y="18"/>
                  <a:pt x="46" y="21"/>
                </a:cubicBezTo>
                <a:cubicBezTo>
                  <a:pt x="42" y="17"/>
                  <a:pt x="42" y="17"/>
                  <a:pt x="42" y="17"/>
                </a:cubicBezTo>
                <a:cubicBezTo>
                  <a:pt x="39" y="14"/>
                  <a:pt x="33" y="14"/>
                  <a:pt x="30" y="17"/>
                </a:cubicBezTo>
                <a:cubicBezTo>
                  <a:pt x="17" y="30"/>
                  <a:pt x="17" y="30"/>
                  <a:pt x="17" y="30"/>
                </a:cubicBezTo>
                <a:cubicBezTo>
                  <a:pt x="15" y="32"/>
                  <a:pt x="14" y="34"/>
                  <a:pt x="14" y="36"/>
                </a:cubicBezTo>
                <a:cubicBezTo>
                  <a:pt x="14" y="38"/>
                  <a:pt x="15" y="40"/>
                  <a:pt x="17" y="42"/>
                </a:cubicBezTo>
                <a:cubicBezTo>
                  <a:pt x="21" y="46"/>
                  <a:pt x="21" y="46"/>
                  <a:pt x="21" y="46"/>
                </a:cubicBezTo>
                <a:cubicBezTo>
                  <a:pt x="18" y="51"/>
                  <a:pt x="16" y="57"/>
                  <a:pt x="14" y="62"/>
                </a:cubicBezTo>
                <a:cubicBezTo>
                  <a:pt x="8" y="62"/>
                  <a:pt x="8" y="62"/>
                  <a:pt x="8" y="62"/>
                </a:cubicBezTo>
                <a:cubicBezTo>
                  <a:pt x="4" y="62"/>
                  <a:pt x="0" y="66"/>
                  <a:pt x="0" y="70"/>
                </a:cubicBezTo>
                <a:cubicBezTo>
                  <a:pt x="0" y="90"/>
                  <a:pt x="0" y="90"/>
                  <a:pt x="0" y="90"/>
                </a:cubicBezTo>
                <a:cubicBezTo>
                  <a:pt x="0" y="94"/>
                  <a:pt x="4" y="98"/>
                  <a:pt x="8" y="98"/>
                </a:cubicBezTo>
                <a:cubicBezTo>
                  <a:pt x="14" y="98"/>
                  <a:pt x="14" y="98"/>
                  <a:pt x="14" y="98"/>
                </a:cubicBezTo>
                <a:cubicBezTo>
                  <a:pt x="16" y="103"/>
                  <a:pt x="18" y="109"/>
                  <a:pt x="21" y="114"/>
                </a:cubicBezTo>
                <a:cubicBezTo>
                  <a:pt x="17" y="118"/>
                  <a:pt x="17" y="118"/>
                  <a:pt x="17" y="118"/>
                </a:cubicBezTo>
                <a:cubicBezTo>
                  <a:pt x="15" y="120"/>
                  <a:pt x="14" y="122"/>
                  <a:pt x="14" y="124"/>
                </a:cubicBezTo>
                <a:cubicBezTo>
                  <a:pt x="14" y="126"/>
                  <a:pt x="15" y="128"/>
                  <a:pt x="17" y="130"/>
                </a:cubicBezTo>
                <a:cubicBezTo>
                  <a:pt x="30" y="143"/>
                  <a:pt x="30" y="143"/>
                  <a:pt x="30" y="143"/>
                </a:cubicBezTo>
                <a:cubicBezTo>
                  <a:pt x="33" y="146"/>
                  <a:pt x="39" y="146"/>
                  <a:pt x="42" y="143"/>
                </a:cubicBezTo>
                <a:cubicBezTo>
                  <a:pt x="46" y="139"/>
                  <a:pt x="46" y="139"/>
                  <a:pt x="46" y="139"/>
                </a:cubicBezTo>
                <a:cubicBezTo>
                  <a:pt x="51" y="142"/>
                  <a:pt x="57" y="144"/>
                  <a:pt x="62" y="146"/>
                </a:cubicBezTo>
                <a:cubicBezTo>
                  <a:pt x="62" y="152"/>
                  <a:pt x="62" y="152"/>
                  <a:pt x="62" y="152"/>
                </a:cubicBezTo>
                <a:cubicBezTo>
                  <a:pt x="62" y="156"/>
                  <a:pt x="66" y="160"/>
                  <a:pt x="70" y="160"/>
                </a:cubicBezTo>
                <a:cubicBezTo>
                  <a:pt x="90" y="160"/>
                  <a:pt x="90" y="160"/>
                  <a:pt x="90" y="160"/>
                </a:cubicBezTo>
                <a:cubicBezTo>
                  <a:pt x="94" y="160"/>
                  <a:pt x="98" y="156"/>
                  <a:pt x="98" y="152"/>
                </a:cubicBezTo>
                <a:cubicBezTo>
                  <a:pt x="98" y="146"/>
                  <a:pt x="98" y="146"/>
                  <a:pt x="98" y="146"/>
                </a:cubicBezTo>
                <a:cubicBezTo>
                  <a:pt x="103" y="144"/>
                  <a:pt x="109" y="142"/>
                  <a:pt x="114" y="139"/>
                </a:cubicBezTo>
                <a:cubicBezTo>
                  <a:pt x="118" y="143"/>
                  <a:pt x="118" y="143"/>
                  <a:pt x="118" y="143"/>
                </a:cubicBezTo>
                <a:cubicBezTo>
                  <a:pt x="121" y="146"/>
                  <a:pt x="127" y="146"/>
                  <a:pt x="130" y="143"/>
                </a:cubicBezTo>
                <a:cubicBezTo>
                  <a:pt x="143" y="130"/>
                  <a:pt x="143" y="130"/>
                  <a:pt x="143" y="130"/>
                </a:cubicBezTo>
                <a:cubicBezTo>
                  <a:pt x="145" y="128"/>
                  <a:pt x="146" y="126"/>
                  <a:pt x="146" y="124"/>
                </a:cubicBezTo>
                <a:cubicBezTo>
                  <a:pt x="146" y="122"/>
                  <a:pt x="145" y="120"/>
                  <a:pt x="143" y="118"/>
                </a:cubicBezTo>
                <a:cubicBezTo>
                  <a:pt x="139" y="114"/>
                  <a:pt x="139" y="114"/>
                  <a:pt x="139" y="114"/>
                </a:cubicBezTo>
                <a:cubicBezTo>
                  <a:pt x="142" y="109"/>
                  <a:pt x="144" y="103"/>
                  <a:pt x="146" y="98"/>
                </a:cubicBezTo>
                <a:cubicBezTo>
                  <a:pt x="152" y="98"/>
                  <a:pt x="152" y="98"/>
                  <a:pt x="152" y="98"/>
                </a:cubicBezTo>
                <a:cubicBezTo>
                  <a:pt x="156" y="98"/>
                  <a:pt x="160" y="94"/>
                  <a:pt x="160" y="90"/>
                </a:cubicBezTo>
                <a:cubicBezTo>
                  <a:pt x="160" y="70"/>
                  <a:pt x="160" y="70"/>
                  <a:pt x="160" y="70"/>
                </a:cubicBezTo>
                <a:cubicBezTo>
                  <a:pt x="160" y="66"/>
                  <a:pt x="156" y="62"/>
                  <a:pt x="152" y="62"/>
                </a:cubicBezTo>
                <a:close/>
                <a:moveTo>
                  <a:pt x="154" y="90"/>
                </a:moveTo>
                <a:cubicBezTo>
                  <a:pt x="154" y="91"/>
                  <a:pt x="153" y="92"/>
                  <a:pt x="152" y="92"/>
                </a:cubicBezTo>
                <a:cubicBezTo>
                  <a:pt x="141" y="92"/>
                  <a:pt x="141" y="92"/>
                  <a:pt x="141" y="92"/>
                </a:cubicBezTo>
                <a:cubicBezTo>
                  <a:pt x="141" y="94"/>
                  <a:pt x="141" y="94"/>
                  <a:pt x="141" y="94"/>
                </a:cubicBezTo>
                <a:cubicBezTo>
                  <a:pt x="139" y="101"/>
                  <a:pt x="136" y="107"/>
                  <a:pt x="133" y="113"/>
                </a:cubicBezTo>
                <a:cubicBezTo>
                  <a:pt x="132" y="115"/>
                  <a:pt x="132" y="115"/>
                  <a:pt x="132" y="115"/>
                </a:cubicBezTo>
                <a:cubicBezTo>
                  <a:pt x="139" y="122"/>
                  <a:pt x="139" y="122"/>
                  <a:pt x="139" y="122"/>
                </a:cubicBezTo>
                <a:cubicBezTo>
                  <a:pt x="140" y="123"/>
                  <a:pt x="140" y="125"/>
                  <a:pt x="139" y="126"/>
                </a:cubicBezTo>
                <a:cubicBezTo>
                  <a:pt x="126" y="139"/>
                  <a:pt x="126" y="139"/>
                  <a:pt x="126" y="139"/>
                </a:cubicBezTo>
                <a:cubicBezTo>
                  <a:pt x="125" y="140"/>
                  <a:pt x="123" y="140"/>
                  <a:pt x="122" y="139"/>
                </a:cubicBezTo>
                <a:cubicBezTo>
                  <a:pt x="115" y="132"/>
                  <a:pt x="115" y="132"/>
                  <a:pt x="115" y="132"/>
                </a:cubicBezTo>
                <a:cubicBezTo>
                  <a:pt x="113" y="133"/>
                  <a:pt x="113" y="133"/>
                  <a:pt x="113" y="133"/>
                </a:cubicBezTo>
                <a:cubicBezTo>
                  <a:pt x="107" y="136"/>
                  <a:pt x="101" y="139"/>
                  <a:pt x="94" y="141"/>
                </a:cubicBezTo>
                <a:cubicBezTo>
                  <a:pt x="92" y="141"/>
                  <a:pt x="92" y="141"/>
                  <a:pt x="92" y="141"/>
                </a:cubicBezTo>
                <a:cubicBezTo>
                  <a:pt x="92" y="152"/>
                  <a:pt x="92" y="152"/>
                  <a:pt x="92" y="152"/>
                </a:cubicBezTo>
                <a:cubicBezTo>
                  <a:pt x="92" y="153"/>
                  <a:pt x="91" y="154"/>
                  <a:pt x="90" y="154"/>
                </a:cubicBezTo>
                <a:cubicBezTo>
                  <a:pt x="70" y="154"/>
                  <a:pt x="70" y="154"/>
                  <a:pt x="70" y="154"/>
                </a:cubicBezTo>
                <a:cubicBezTo>
                  <a:pt x="69" y="154"/>
                  <a:pt x="68" y="153"/>
                  <a:pt x="68" y="152"/>
                </a:cubicBezTo>
                <a:cubicBezTo>
                  <a:pt x="68" y="141"/>
                  <a:pt x="68" y="141"/>
                  <a:pt x="68" y="141"/>
                </a:cubicBezTo>
                <a:cubicBezTo>
                  <a:pt x="66" y="141"/>
                  <a:pt x="66" y="141"/>
                  <a:pt x="66" y="141"/>
                </a:cubicBezTo>
                <a:cubicBezTo>
                  <a:pt x="59" y="139"/>
                  <a:pt x="53" y="136"/>
                  <a:pt x="47" y="133"/>
                </a:cubicBezTo>
                <a:cubicBezTo>
                  <a:pt x="45" y="132"/>
                  <a:pt x="45" y="132"/>
                  <a:pt x="45" y="132"/>
                </a:cubicBezTo>
                <a:cubicBezTo>
                  <a:pt x="38" y="139"/>
                  <a:pt x="38" y="139"/>
                  <a:pt x="38" y="139"/>
                </a:cubicBezTo>
                <a:cubicBezTo>
                  <a:pt x="37" y="140"/>
                  <a:pt x="35" y="140"/>
                  <a:pt x="34" y="139"/>
                </a:cubicBezTo>
                <a:cubicBezTo>
                  <a:pt x="21" y="126"/>
                  <a:pt x="21" y="126"/>
                  <a:pt x="21" y="126"/>
                </a:cubicBezTo>
                <a:cubicBezTo>
                  <a:pt x="20" y="125"/>
                  <a:pt x="20" y="123"/>
                  <a:pt x="21" y="122"/>
                </a:cubicBezTo>
                <a:cubicBezTo>
                  <a:pt x="28" y="115"/>
                  <a:pt x="28" y="115"/>
                  <a:pt x="28" y="115"/>
                </a:cubicBezTo>
                <a:cubicBezTo>
                  <a:pt x="27" y="113"/>
                  <a:pt x="27" y="113"/>
                  <a:pt x="27" y="113"/>
                </a:cubicBezTo>
                <a:cubicBezTo>
                  <a:pt x="24" y="107"/>
                  <a:pt x="21" y="101"/>
                  <a:pt x="19" y="94"/>
                </a:cubicBezTo>
                <a:cubicBezTo>
                  <a:pt x="19" y="92"/>
                  <a:pt x="19" y="92"/>
                  <a:pt x="19" y="92"/>
                </a:cubicBezTo>
                <a:cubicBezTo>
                  <a:pt x="8" y="92"/>
                  <a:pt x="8" y="92"/>
                  <a:pt x="8" y="92"/>
                </a:cubicBezTo>
                <a:cubicBezTo>
                  <a:pt x="7" y="92"/>
                  <a:pt x="6" y="91"/>
                  <a:pt x="6" y="90"/>
                </a:cubicBezTo>
                <a:cubicBezTo>
                  <a:pt x="6" y="70"/>
                  <a:pt x="6" y="70"/>
                  <a:pt x="6" y="70"/>
                </a:cubicBezTo>
                <a:cubicBezTo>
                  <a:pt x="6" y="69"/>
                  <a:pt x="7" y="68"/>
                  <a:pt x="8" y="68"/>
                </a:cubicBezTo>
                <a:cubicBezTo>
                  <a:pt x="19" y="68"/>
                  <a:pt x="19" y="68"/>
                  <a:pt x="19" y="68"/>
                </a:cubicBezTo>
                <a:cubicBezTo>
                  <a:pt x="19" y="66"/>
                  <a:pt x="19" y="66"/>
                  <a:pt x="19" y="66"/>
                </a:cubicBezTo>
                <a:cubicBezTo>
                  <a:pt x="21" y="59"/>
                  <a:pt x="24" y="53"/>
                  <a:pt x="27" y="47"/>
                </a:cubicBezTo>
                <a:cubicBezTo>
                  <a:pt x="28" y="45"/>
                  <a:pt x="28" y="45"/>
                  <a:pt x="28" y="45"/>
                </a:cubicBezTo>
                <a:cubicBezTo>
                  <a:pt x="21" y="38"/>
                  <a:pt x="21" y="38"/>
                  <a:pt x="21" y="38"/>
                </a:cubicBezTo>
                <a:cubicBezTo>
                  <a:pt x="20" y="37"/>
                  <a:pt x="20" y="35"/>
                  <a:pt x="21" y="34"/>
                </a:cubicBezTo>
                <a:cubicBezTo>
                  <a:pt x="34" y="21"/>
                  <a:pt x="34" y="21"/>
                  <a:pt x="34" y="21"/>
                </a:cubicBezTo>
                <a:cubicBezTo>
                  <a:pt x="35" y="20"/>
                  <a:pt x="37" y="20"/>
                  <a:pt x="38" y="21"/>
                </a:cubicBezTo>
                <a:cubicBezTo>
                  <a:pt x="45" y="28"/>
                  <a:pt x="45" y="28"/>
                  <a:pt x="45" y="28"/>
                </a:cubicBezTo>
                <a:cubicBezTo>
                  <a:pt x="47" y="27"/>
                  <a:pt x="47" y="27"/>
                  <a:pt x="47" y="27"/>
                </a:cubicBezTo>
                <a:cubicBezTo>
                  <a:pt x="53" y="24"/>
                  <a:pt x="59" y="21"/>
                  <a:pt x="66" y="19"/>
                </a:cubicBezTo>
                <a:cubicBezTo>
                  <a:pt x="68" y="19"/>
                  <a:pt x="68" y="19"/>
                  <a:pt x="68" y="19"/>
                </a:cubicBezTo>
                <a:cubicBezTo>
                  <a:pt x="68" y="8"/>
                  <a:pt x="68" y="8"/>
                  <a:pt x="68" y="8"/>
                </a:cubicBezTo>
                <a:cubicBezTo>
                  <a:pt x="68" y="7"/>
                  <a:pt x="69" y="6"/>
                  <a:pt x="70" y="6"/>
                </a:cubicBezTo>
                <a:cubicBezTo>
                  <a:pt x="90" y="6"/>
                  <a:pt x="90" y="6"/>
                  <a:pt x="90" y="6"/>
                </a:cubicBezTo>
                <a:cubicBezTo>
                  <a:pt x="91" y="6"/>
                  <a:pt x="92" y="7"/>
                  <a:pt x="92" y="8"/>
                </a:cubicBezTo>
                <a:cubicBezTo>
                  <a:pt x="92" y="19"/>
                  <a:pt x="92" y="19"/>
                  <a:pt x="92" y="19"/>
                </a:cubicBezTo>
                <a:cubicBezTo>
                  <a:pt x="94" y="19"/>
                  <a:pt x="94" y="19"/>
                  <a:pt x="94" y="19"/>
                </a:cubicBezTo>
                <a:cubicBezTo>
                  <a:pt x="101" y="21"/>
                  <a:pt x="107" y="24"/>
                  <a:pt x="113" y="27"/>
                </a:cubicBezTo>
                <a:cubicBezTo>
                  <a:pt x="115" y="28"/>
                  <a:pt x="115" y="28"/>
                  <a:pt x="115" y="28"/>
                </a:cubicBezTo>
                <a:cubicBezTo>
                  <a:pt x="122" y="21"/>
                  <a:pt x="122" y="21"/>
                  <a:pt x="122" y="21"/>
                </a:cubicBezTo>
                <a:cubicBezTo>
                  <a:pt x="123" y="20"/>
                  <a:pt x="125" y="20"/>
                  <a:pt x="126" y="21"/>
                </a:cubicBezTo>
                <a:cubicBezTo>
                  <a:pt x="139" y="34"/>
                  <a:pt x="139" y="34"/>
                  <a:pt x="139" y="34"/>
                </a:cubicBezTo>
                <a:cubicBezTo>
                  <a:pt x="140" y="35"/>
                  <a:pt x="140" y="37"/>
                  <a:pt x="139" y="38"/>
                </a:cubicBezTo>
                <a:cubicBezTo>
                  <a:pt x="132" y="45"/>
                  <a:pt x="132" y="45"/>
                  <a:pt x="132" y="45"/>
                </a:cubicBezTo>
                <a:cubicBezTo>
                  <a:pt x="133" y="47"/>
                  <a:pt x="133" y="47"/>
                  <a:pt x="133" y="47"/>
                </a:cubicBezTo>
                <a:cubicBezTo>
                  <a:pt x="136" y="53"/>
                  <a:pt x="139" y="59"/>
                  <a:pt x="141" y="66"/>
                </a:cubicBezTo>
                <a:cubicBezTo>
                  <a:pt x="141" y="68"/>
                  <a:pt x="141" y="68"/>
                  <a:pt x="141" y="68"/>
                </a:cubicBezTo>
                <a:cubicBezTo>
                  <a:pt x="152" y="68"/>
                  <a:pt x="152" y="68"/>
                  <a:pt x="152" y="68"/>
                </a:cubicBezTo>
                <a:cubicBezTo>
                  <a:pt x="153" y="68"/>
                  <a:pt x="154" y="69"/>
                  <a:pt x="154" y="70"/>
                </a:cubicBezTo>
                <a:lnTo>
                  <a:pt x="154" y="90"/>
                </a:lnTo>
                <a:close/>
                <a:moveTo>
                  <a:pt x="80" y="50"/>
                </a:moveTo>
                <a:cubicBezTo>
                  <a:pt x="64" y="50"/>
                  <a:pt x="50" y="64"/>
                  <a:pt x="50" y="80"/>
                </a:cubicBezTo>
                <a:cubicBezTo>
                  <a:pt x="50" y="96"/>
                  <a:pt x="64" y="110"/>
                  <a:pt x="80" y="110"/>
                </a:cubicBezTo>
                <a:cubicBezTo>
                  <a:pt x="96" y="110"/>
                  <a:pt x="110" y="96"/>
                  <a:pt x="110" y="80"/>
                </a:cubicBezTo>
                <a:cubicBezTo>
                  <a:pt x="110" y="64"/>
                  <a:pt x="96" y="50"/>
                  <a:pt x="80" y="50"/>
                </a:cubicBezTo>
                <a:close/>
                <a:moveTo>
                  <a:pt x="80" y="104"/>
                </a:moveTo>
                <a:cubicBezTo>
                  <a:pt x="67" y="104"/>
                  <a:pt x="56" y="93"/>
                  <a:pt x="56" y="80"/>
                </a:cubicBezTo>
                <a:cubicBezTo>
                  <a:pt x="56" y="67"/>
                  <a:pt x="67" y="56"/>
                  <a:pt x="80" y="56"/>
                </a:cubicBezTo>
                <a:cubicBezTo>
                  <a:pt x="93" y="56"/>
                  <a:pt x="104" y="67"/>
                  <a:pt x="104" y="80"/>
                </a:cubicBezTo>
                <a:cubicBezTo>
                  <a:pt x="104" y="93"/>
                  <a:pt x="93" y="104"/>
                  <a:pt x="80" y="104"/>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720" name="TextShape 9"/>
          <p:cNvSpPr txBox="1"/>
          <p:nvPr/>
        </p:nvSpPr>
        <p:spPr>
          <a:xfrm>
            <a:off x="520200" y="249120"/>
            <a:ext cx="6500072" cy="936720"/>
          </a:xfrm>
          <a:prstGeom prst="rect">
            <a:avLst/>
          </a:prstGeom>
          <a:solidFill>
            <a:srgbClr val="FFFFFF">
              <a:alpha val="70000"/>
            </a:srgbClr>
          </a:solidFill>
          <a:ln w="31680">
            <a:noFill/>
          </a:ln>
        </p:spPr>
        <p:txBody>
          <a:bodyPr lIns="137160" tIns="137160" rIns="137160" bIns="137160" anchor="ctr"/>
          <a:lstStyle/>
          <a:p>
            <a:pPr algn="ctr">
              <a:lnSpc>
                <a:spcPct val="80000"/>
              </a:lnSpc>
            </a:pPr>
            <a:r>
              <a:rPr lang="fr-FR" sz="4000" b="1" strike="noStrike" spc="-1" dirty="0">
                <a:solidFill>
                  <a:srgbClr val="000000"/>
                </a:solidFill>
                <a:latin typeface="Gill Sans"/>
                <a:ea typeface="Open Sans"/>
              </a:rPr>
              <a:t>Pourquoi </a:t>
            </a:r>
            <a:r>
              <a:rPr lang="fr-FR" sz="4000" b="1" strike="noStrike" spc="-1" dirty="0" err="1">
                <a:solidFill>
                  <a:srgbClr val="000000"/>
                </a:solidFill>
                <a:latin typeface="Gill Sans"/>
                <a:ea typeface="Open Sans"/>
              </a:rPr>
              <a:t>Pix</a:t>
            </a:r>
            <a:r>
              <a:rPr lang="fr-FR" sz="4000" b="1" strike="noStrike" spc="-1" dirty="0">
                <a:solidFill>
                  <a:srgbClr val="000000"/>
                </a:solidFill>
                <a:latin typeface="Gill Sans"/>
                <a:ea typeface="Open Sans"/>
              </a:rPr>
              <a:t> ?</a:t>
            </a:r>
            <a:endParaRPr lang="fr-FR" sz="4000" b="0" strike="noStrike" spc="-1" dirty="0">
              <a:solidFill>
                <a:srgbClr val="000000"/>
              </a:solidFill>
              <a:latin typeface="Gill Sans"/>
            </a:endParaRPr>
          </a:p>
        </p:txBody>
      </p:sp>
      <p:sp>
        <p:nvSpPr>
          <p:cNvPr id="721" name="CustomShape 10"/>
          <p:cNvSpPr/>
          <p:nvPr/>
        </p:nvSpPr>
        <p:spPr>
          <a:xfrm>
            <a:off x="520200" y="1402560"/>
            <a:ext cx="7865280" cy="1165320"/>
          </a:xfrm>
          <a:prstGeom prst="rect">
            <a:avLst/>
          </a:prstGeom>
          <a:solidFill>
            <a:schemeClr val="tx2"/>
          </a:solidFill>
          <a:ln>
            <a:noFill/>
          </a:ln>
        </p:spPr>
        <p:style>
          <a:lnRef idx="0">
            <a:scrgbClr r="0" g="0" b="0"/>
          </a:lnRef>
          <a:fillRef idx="0">
            <a:scrgbClr r="0" g="0" b="0"/>
          </a:fillRef>
          <a:effectRef idx="0">
            <a:scrgbClr r="0" g="0" b="0"/>
          </a:effectRef>
          <a:fontRef idx="minor"/>
        </p:style>
        <p:txBody>
          <a:bodyPr lIns="1539000" tIns="0" rIns="68400" bIns="34200" anchor="ctr"/>
          <a:lstStyle/>
          <a:p>
            <a:pPr>
              <a:lnSpc>
                <a:spcPct val="130000"/>
              </a:lnSpc>
            </a:pPr>
            <a:r>
              <a:rPr lang="fr-FR" sz="1600" b="1" strike="noStrike" spc="-1">
                <a:solidFill>
                  <a:srgbClr val="222222"/>
                </a:solidFill>
                <a:latin typeface="Open Sans"/>
                <a:ea typeface="Arial"/>
              </a:rPr>
              <a:t>Le numérique est devenu indispensable dans la vie personnelle, citoyenne et professionnelle de chacun.</a:t>
            </a:r>
            <a:r>
              <a:t/>
            </a:r>
            <a:br/>
            <a:r>
              <a:rPr lang="fr-FR" sz="1050" b="0" strike="noStrike" spc="-1">
                <a:solidFill>
                  <a:srgbClr val="222222"/>
                </a:solidFill>
                <a:latin typeface="Open Sans"/>
                <a:ea typeface="Arial"/>
              </a:rPr>
              <a:t>Dans le contexte de crise sanitaire que nous avons connu, il est plus que jamais essentiel d'y préparer tous les élèves pour qu'ils puissent tirer parti des opportunités qu'offre le numérique et développer des usages responsables.</a:t>
            </a:r>
            <a:endParaRPr lang="fr-FR" sz="1050" b="0" strike="noStrike" spc="-1">
              <a:latin typeface="Arial"/>
            </a:endParaRPr>
          </a:p>
        </p:txBody>
      </p:sp>
      <p:sp>
        <p:nvSpPr>
          <p:cNvPr id="722" name="CustomShape 11"/>
          <p:cNvSpPr/>
          <p:nvPr/>
        </p:nvSpPr>
        <p:spPr>
          <a:xfrm>
            <a:off x="1205640" y="1823760"/>
            <a:ext cx="631080" cy="631080"/>
          </a:xfrm>
          <a:prstGeom prst="ellipse">
            <a:avLst/>
          </a:prstGeom>
          <a:noFill/>
          <a:ln w="12600">
            <a:solidFill>
              <a:schemeClr val="tx1">
                <a:alpha val="29803"/>
              </a:schemeClr>
            </a:solidFill>
            <a:miter/>
          </a:ln>
        </p:spPr>
        <p:style>
          <a:lnRef idx="0">
            <a:scrgbClr r="0" g="0" b="0"/>
          </a:lnRef>
          <a:fillRef idx="0">
            <a:scrgbClr r="0" g="0" b="0"/>
          </a:fillRef>
          <a:effectRef idx="0">
            <a:scrgbClr r="0" g="0" b="0"/>
          </a:effectRef>
          <a:fontRef idx="minor"/>
        </p:style>
      </p:sp>
      <p:sp>
        <p:nvSpPr>
          <p:cNvPr id="723" name="CustomShape 12"/>
          <p:cNvSpPr/>
          <p:nvPr/>
        </p:nvSpPr>
        <p:spPr>
          <a:xfrm>
            <a:off x="764280" y="1712160"/>
            <a:ext cx="50760" cy="855720"/>
          </a:xfrm>
          <a:prstGeom prst="rect">
            <a:avLst/>
          </a:prstGeom>
          <a:solidFill>
            <a:schemeClr val="tx1">
              <a:lumMod val="25000"/>
              <a:lumOff val="75000"/>
            </a:schemeClr>
          </a:solidFill>
          <a:ln>
            <a:noFill/>
          </a:ln>
        </p:spPr>
        <p:style>
          <a:lnRef idx="0">
            <a:scrgbClr r="0" g="0" b="0"/>
          </a:lnRef>
          <a:fillRef idx="0">
            <a:scrgbClr r="0" g="0" b="0"/>
          </a:fillRef>
          <a:effectRef idx="0">
            <a:scrgbClr r="0" g="0" b="0"/>
          </a:effectRef>
          <a:fontRef idx="minor"/>
        </p:style>
      </p:sp>
      <p:sp>
        <p:nvSpPr>
          <p:cNvPr id="724" name="CustomShape 13"/>
          <p:cNvSpPr/>
          <p:nvPr/>
        </p:nvSpPr>
        <p:spPr>
          <a:xfrm>
            <a:off x="1374120" y="1983600"/>
            <a:ext cx="294840" cy="310320"/>
          </a:xfrm>
          <a:custGeom>
            <a:avLst/>
            <a:gdLst/>
            <a:ahLst/>
            <a:cxnLst/>
            <a:rect l="l" t="t" r="r" b="b"/>
            <a:pathLst>
              <a:path w="154" h="160">
                <a:moveTo>
                  <a:pt x="154" y="22"/>
                </a:moveTo>
                <a:cubicBezTo>
                  <a:pt x="154" y="7"/>
                  <a:pt x="115" y="0"/>
                  <a:pt x="77" y="0"/>
                </a:cubicBezTo>
                <a:cubicBezTo>
                  <a:pt x="39" y="0"/>
                  <a:pt x="0" y="7"/>
                  <a:pt x="0" y="22"/>
                </a:cubicBezTo>
                <a:cubicBezTo>
                  <a:pt x="0" y="25"/>
                  <a:pt x="2" y="28"/>
                  <a:pt x="6" y="30"/>
                </a:cubicBezTo>
                <a:cubicBezTo>
                  <a:pt x="58" y="102"/>
                  <a:pt x="58" y="102"/>
                  <a:pt x="58" y="102"/>
                </a:cubicBezTo>
                <a:cubicBezTo>
                  <a:pt x="58" y="156"/>
                  <a:pt x="58" y="156"/>
                  <a:pt x="58" y="156"/>
                </a:cubicBezTo>
                <a:cubicBezTo>
                  <a:pt x="58" y="158"/>
                  <a:pt x="59" y="159"/>
                  <a:pt x="60" y="159"/>
                </a:cubicBezTo>
                <a:cubicBezTo>
                  <a:pt x="62" y="160"/>
                  <a:pt x="62" y="160"/>
                  <a:pt x="62" y="160"/>
                </a:cubicBezTo>
                <a:cubicBezTo>
                  <a:pt x="95" y="127"/>
                  <a:pt x="95" y="127"/>
                  <a:pt x="95" y="127"/>
                </a:cubicBezTo>
                <a:cubicBezTo>
                  <a:pt x="95" y="102"/>
                  <a:pt x="95" y="102"/>
                  <a:pt x="95" y="102"/>
                </a:cubicBezTo>
                <a:cubicBezTo>
                  <a:pt x="148" y="30"/>
                  <a:pt x="148" y="30"/>
                  <a:pt x="148" y="30"/>
                </a:cubicBezTo>
                <a:cubicBezTo>
                  <a:pt x="148" y="30"/>
                  <a:pt x="148" y="30"/>
                  <a:pt x="148" y="30"/>
                </a:cubicBezTo>
                <a:cubicBezTo>
                  <a:pt x="152" y="28"/>
                  <a:pt x="154" y="25"/>
                  <a:pt x="154" y="22"/>
                </a:cubicBezTo>
                <a:close/>
                <a:moveTo>
                  <a:pt x="77" y="6"/>
                </a:moveTo>
                <a:cubicBezTo>
                  <a:pt x="120" y="6"/>
                  <a:pt x="147" y="15"/>
                  <a:pt x="147" y="22"/>
                </a:cubicBezTo>
                <a:cubicBezTo>
                  <a:pt x="147" y="23"/>
                  <a:pt x="146" y="24"/>
                  <a:pt x="144" y="26"/>
                </a:cubicBezTo>
                <a:cubicBezTo>
                  <a:pt x="144" y="26"/>
                  <a:pt x="144" y="26"/>
                  <a:pt x="144" y="26"/>
                </a:cubicBezTo>
                <a:cubicBezTo>
                  <a:pt x="144" y="26"/>
                  <a:pt x="144" y="26"/>
                  <a:pt x="144" y="26"/>
                </a:cubicBezTo>
                <a:cubicBezTo>
                  <a:pt x="135" y="31"/>
                  <a:pt x="111" y="37"/>
                  <a:pt x="77" y="37"/>
                </a:cubicBezTo>
                <a:cubicBezTo>
                  <a:pt x="43" y="37"/>
                  <a:pt x="18" y="31"/>
                  <a:pt x="10" y="26"/>
                </a:cubicBezTo>
                <a:cubicBezTo>
                  <a:pt x="10" y="26"/>
                  <a:pt x="10" y="26"/>
                  <a:pt x="10" y="26"/>
                </a:cubicBezTo>
                <a:cubicBezTo>
                  <a:pt x="8" y="25"/>
                  <a:pt x="8" y="25"/>
                  <a:pt x="8" y="25"/>
                </a:cubicBezTo>
                <a:cubicBezTo>
                  <a:pt x="7" y="24"/>
                  <a:pt x="6" y="23"/>
                  <a:pt x="6" y="22"/>
                </a:cubicBezTo>
                <a:cubicBezTo>
                  <a:pt x="6" y="15"/>
                  <a:pt x="34" y="6"/>
                  <a:pt x="77" y="6"/>
                </a:cubicBezTo>
                <a:close/>
                <a:moveTo>
                  <a:pt x="89" y="125"/>
                </a:moveTo>
                <a:cubicBezTo>
                  <a:pt x="65" y="149"/>
                  <a:pt x="65" y="149"/>
                  <a:pt x="65" y="149"/>
                </a:cubicBezTo>
                <a:cubicBezTo>
                  <a:pt x="65" y="104"/>
                  <a:pt x="65" y="104"/>
                  <a:pt x="65" y="104"/>
                </a:cubicBezTo>
                <a:cubicBezTo>
                  <a:pt x="89" y="104"/>
                  <a:pt x="89" y="104"/>
                  <a:pt x="89" y="104"/>
                </a:cubicBezTo>
                <a:lnTo>
                  <a:pt x="89" y="125"/>
                </a:lnTo>
                <a:close/>
                <a:moveTo>
                  <a:pt x="91" y="98"/>
                </a:moveTo>
                <a:cubicBezTo>
                  <a:pt x="63" y="98"/>
                  <a:pt x="63" y="98"/>
                  <a:pt x="63" y="98"/>
                </a:cubicBezTo>
                <a:cubicBezTo>
                  <a:pt x="17" y="36"/>
                  <a:pt x="17" y="36"/>
                  <a:pt x="17" y="36"/>
                </a:cubicBezTo>
                <a:cubicBezTo>
                  <a:pt x="32" y="40"/>
                  <a:pt x="54" y="43"/>
                  <a:pt x="77" y="43"/>
                </a:cubicBezTo>
                <a:cubicBezTo>
                  <a:pt x="99" y="43"/>
                  <a:pt x="122" y="40"/>
                  <a:pt x="136" y="36"/>
                </a:cubicBezTo>
                <a:lnTo>
                  <a:pt x="91" y="98"/>
                </a:ln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725" name="TextShape 14"/>
          <p:cNvSpPr txBox="1"/>
          <p:nvPr/>
        </p:nvSpPr>
        <p:spPr>
          <a:xfrm>
            <a:off x="8069040" y="4663440"/>
            <a:ext cx="273960" cy="273960"/>
          </a:xfrm>
          <a:prstGeom prst="rect">
            <a:avLst/>
          </a:prstGeom>
          <a:noFill/>
          <a:ln>
            <a:noFill/>
          </a:ln>
        </p:spPr>
        <p:txBody>
          <a:bodyPr lIns="13680" tIns="34200" rIns="13680" bIns="34200" anchor="ctr"/>
          <a:lstStyle/>
          <a:p>
            <a:pPr algn="ctr">
              <a:lnSpc>
                <a:spcPct val="100000"/>
              </a:lnSpc>
            </a:pPr>
            <a:fld id="{D1979852-CC8A-4302-9BFD-11052DD020A1}" type="slidenum">
              <a:rPr lang="fr-FR" sz="1280" b="0" strike="noStrike" spc="-1">
                <a:solidFill>
                  <a:srgbClr val="FFFFFF"/>
                </a:solidFill>
                <a:latin typeface="Open Sans"/>
                <a:ea typeface="Gill Sans"/>
              </a:rPr>
              <a:pPr algn="ctr">
                <a:lnSpc>
                  <a:spcPct val="100000"/>
                </a:lnSpc>
              </a:pPr>
              <a:t>26</a:t>
            </a:fld>
            <a:endParaRPr lang="fr-FR" sz="1280" b="0" strike="noStrike" spc="-1">
              <a:latin typeface="Times New Roman"/>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 name="TextShape 1"/>
          <p:cNvSpPr txBox="1"/>
          <p:nvPr/>
        </p:nvSpPr>
        <p:spPr>
          <a:xfrm>
            <a:off x="1200240" y="1789920"/>
            <a:ext cx="6743520" cy="1234080"/>
          </a:xfrm>
          <a:prstGeom prst="rect">
            <a:avLst/>
          </a:prstGeom>
          <a:solidFill>
            <a:srgbClr val="FFFFFF"/>
          </a:solidFill>
          <a:ln w="38160">
            <a:solidFill>
              <a:srgbClr val="404040"/>
            </a:solidFill>
            <a:round/>
          </a:ln>
        </p:spPr>
        <p:txBody>
          <a:bodyPr lIns="205560" tIns="137160" rIns="205560" bIns="137160" anchor="ctr" anchorCtr="1"/>
          <a:lstStyle/>
          <a:p>
            <a:pPr algn="ctr">
              <a:lnSpc>
                <a:spcPct val="90000"/>
              </a:lnSpc>
            </a:pPr>
            <a:r>
              <a:rPr lang="fr-FR" sz="2900" b="0" strike="noStrike" spc="-1" dirty="0">
                <a:solidFill>
                  <a:srgbClr val="262626"/>
                </a:solidFill>
                <a:latin typeface="Gill Sans"/>
                <a:ea typeface="Gill Sans"/>
              </a:rPr>
              <a:t>LE GRAND ORAL </a:t>
            </a:r>
            <a:r>
              <a:rPr lang="fr-FR" sz="2900" spc="-1" dirty="0">
                <a:solidFill>
                  <a:srgbClr val="262626"/>
                </a:solidFill>
                <a:latin typeface="Gill Sans"/>
                <a:ea typeface="Gill Sans"/>
              </a:rPr>
              <a:t>– </a:t>
            </a:r>
            <a:r>
              <a:rPr lang="fr-FR" sz="2900" spc="-1">
                <a:solidFill>
                  <a:srgbClr val="262626"/>
                </a:solidFill>
                <a:latin typeface="Gill Sans"/>
                <a:ea typeface="Gill Sans"/>
              </a:rPr>
              <a:t>session 2025</a:t>
            </a:r>
            <a:endParaRPr lang="fr-FR" sz="2900" b="0" strike="noStrike" spc="-1" dirty="0">
              <a:solidFill>
                <a:srgbClr val="000000"/>
              </a:solidFill>
              <a:latin typeface="Arial"/>
            </a:endParaRPr>
          </a:p>
        </p:txBody>
      </p:sp>
      <p:sp>
        <p:nvSpPr>
          <p:cNvPr id="798" name="TextShape 2"/>
          <p:cNvSpPr txBox="1"/>
          <p:nvPr/>
        </p:nvSpPr>
        <p:spPr>
          <a:xfrm>
            <a:off x="2021400" y="3264480"/>
            <a:ext cx="5100840" cy="948600"/>
          </a:xfrm>
          <a:prstGeom prst="rect">
            <a:avLst/>
          </a:prstGeom>
          <a:noFill/>
          <a:ln>
            <a:noFill/>
          </a:ln>
        </p:spPr>
        <p:txBody>
          <a:bodyPr lIns="68400" tIns="34200" rIns="68400" bIns="34200" anchorCtr="1"/>
          <a:lstStyle/>
          <a:p>
            <a:endParaRPr lang="fr-FR" sz="1400" b="0" strike="noStrike" spc="-1">
              <a:solidFill>
                <a:srgbClr val="000000"/>
              </a:solidFill>
              <a:latin typeface="Arial"/>
            </a:endParaRPr>
          </a:p>
        </p:txBody>
      </p:sp>
      <p:sp>
        <p:nvSpPr>
          <p:cNvPr id="4" name="Rectangle 3"/>
          <p:cNvSpPr/>
          <p:nvPr/>
        </p:nvSpPr>
        <p:spPr>
          <a:xfrm>
            <a:off x="1691680" y="3939902"/>
            <a:ext cx="576064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p>
          <a:p>
            <a:pPr algn="ctr"/>
            <a:r>
              <a:rPr lang="fr-FR" sz="2400" dirty="0"/>
              <a:t>Le </a:t>
            </a:r>
            <a:r>
              <a:rPr lang="fr-FR" sz="2400"/>
              <a:t>Grand </a:t>
            </a:r>
            <a:r>
              <a:rPr lang="fr-FR" sz="2400" smtClean="0"/>
              <a:t>Oral </a:t>
            </a:r>
            <a:r>
              <a:rPr lang="fr-FR" sz="2400"/>
              <a:t>du </a:t>
            </a:r>
            <a:r>
              <a:rPr lang="fr-FR" sz="2400" smtClean="0"/>
              <a:t>23 </a:t>
            </a:r>
            <a:r>
              <a:rPr lang="fr-FR" sz="2400" dirty="0"/>
              <a:t>juin </a:t>
            </a:r>
            <a:r>
              <a:rPr lang="fr-FR" sz="2400"/>
              <a:t>au </a:t>
            </a:r>
            <a:r>
              <a:rPr lang="fr-FR" sz="2400" smtClean="0"/>
              <a:t>2 </a:t>
            </a:r>
            <a:r>
              <a:rPr lang="fr-FR" sz="2400" dirty="0"/>
              <a:t>juillet</a:t>
            </a:r>
          </a:p>
          <a:p>
            <a:pPr algn="ctr"/>
            <a:endParaRPr lang="fr-FR" sz="10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70C0">
            <a:alpha val="27000"/>
          </a:srgbClr>
        </a:solidFill>
        <a:effectLst/>
      </p:bgPr>
    </p:bg>
    <p:spTree>
      <p:nvGrpSpPr>
        <p:cNvPr id="1" name=""/>
        <p:cNvGrpSpPr/>
        <p:nvPr/>
      </p:nvGrpSpPr>
      <p:grpSpPr>
        <a:xfrm>
          <a:off x="0" y="0"/>
          <a:ext cx="0" cy="0"/>
          <a:chOff x="0" y="0"/>
          <a:chExt cx="0" cy="0"/>
        </a:xfrm>
      </p:grpSpPr>
      <p:sp>
        <p:nvSpPr>
          <p:cNvPr id="813" name="TextShape 1"/>
          <p:cNvSpPr txBox="1"/>
          <p:nvPr/>
        </p:nvSpPr>
        <p:spPr>
          <a:xfrm>
            <a:off x="628560" y="273960"/>
            <a:ext cx="7886520" cy="993960"/>
          </a:xfrm>
          <a:prstGeom prst="rect">
            <a:avLst/>
          </a:prstGeom>
          <a:noFill/>
          <a:ln>
            <a:noFill/>
          </a:ln>
        </p:spPr>
        <p:txBody>
          <a:bodyPr anchor="ctr"/>
          <a:lstStyle/>
          <a:p>
            <a:pPr>
              <a:lnSpc>
                <a:spcPct val="100000"/>
              </a:lnSpc>
            </a:pPr>
            <a:r>
              <a:rPr lang="fr-FR" sz="3000" b="0" strike="noStrike" spc="-1" dirty="0">
                <a:solidFill>
                  <a:srgbClr val="51B834"/>
                </a:solidFill>
                <a:latin typeface="Gill Sans"/>
              </a:rPr>
              <a:t>Le grand oral</a:t>
            </a:r>
            <a:endParaRPr lang="fr-FR" sz="3000" b="0" strike="noStrike" spc="-1" dirty="0">
              <a:solidFill>
                <a:srgbClr val="000000"/>
              </a:solidFill>
              <a:latin typeface="Gill Sans"/>
            </a:endParaRPr>
          </a:p>
        </p:txBody>
      </p:sp>
      <p:sp>
        <p:nvSpPr>
          <p:cNvPr id="814" name="CustomShape 2"/>
          <p:cNvSpPr/>
          <p:nvPr/>
        </p:nvSpPr>
        <p:spPr>
          <a:xfrm>
            <a:off x="628560" y="2462760"/>
            <a:ext cx="3030480" cy="1211760"/>
          </a:xfrm>
          <a:prstGeom prst="homePlate">
            <a:avLst>
              <a:gd name="adj" fmla="val 50000"/>
            </a:avLst>
          </a:prstGeom>
          <a:gradFill>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a:gradFill>
          <a:ln>
            <a:noFill/>
          </a:ln>
          <a:scene3d>
            <a:camera prst="orthographicFront"/>
            <a:lightRig rig="flat" dir="t"/>
          </a:scene3d>
          <a:sp3d prstMaterial="dkEdge">
            <a:bevelT w="8200" h="38100"/>
          </a:sp3d>
        </p:spPr>
        <p:style>
          <a:lnRef idx="0">
            <a:scrgbClr r="0" g="0" b="0"/>
          </a:lnRef>
          <a:fillRef idx="0">
            <a:scrgbClr r="0" g="0" b="0"/>
          </a:fillRef>
          <a:effectRef idx="1">
            <a:scrgbClr r="0" g="0" b="0"/>
          </a:effectRef>
          <a:fontRef idx="minor"/>
        </p:style>
        <p:txBody>
          <a:bodyPr lIns="96120" tIns="47880" rIns="24120" bIns="47880" anchor="ctr"/>
          <a:lstStyle/>
          <a:p>
            <a:pPr algn="ctr">
              <a:lnSpc>
                <a:spcPct val="90000"/>
              </a:lnSpc>
              <a:spcAft>
                <a:spcPts val="629"/>
              </a:spcAft>
            </a:pPr>
            <a:r>
              <a:rPr lang="fr-FR" sz="1800" b="0" strike="noStrike" spc="-1" dirty="0">
                <a:solidFill>
                  <a:srgbClr val="000000"/>
                </a:solidFill>
                <a:latin typeface="Century Gothic"/>
                <a:ea typeface="Arial"/>
              </a:rPr>
              <a:t>1. Présentation d’une question 10 minutes</a:t>
            </a:r>
            <a:endParaRPr lang="fr-FR" sz="1800" b="0" strike="noStrike" spc="-1" dirty="0">
              <a:latin typeface="Arial"/>
            </a:endParaRPr>
          </a:p>
        </p:txBody>
      </p:sp>
      <p:sp>
        <p:nvSpPr>
          <p:cNvPr id="815" name="CustomShape 3"/>
          <p:cNvSpPr/>
          <p:nvPr/>
        </p:nvSpPr>
        <p:spPr>
          <a:xfrm>
            <a:off x="3056760" y="2462760"/>
            <a:ext cx="3030480" cy="1211760"/>
          </a:xfrm>
          <a:prstGeom prst="chevron">
            <a:avLst>
              <a:gd name="adj" fmla="val 50000"/>
            </a:avLst>
          </a:prstGeom>
          <a:gradFill>
            <a:gsLst>
              <a:gs pos="0">
                <a:schemeClr val="accent2">
                  <a:hueOff val="-747647"/>
                  <a:satOff val="476"/>
                  <a:lumOff val="-392"/>
                  <a:alphaOff val="0"/>
                  <a:lumMod val="110000"/>
                  <a:satMod val="105000"/>
                  <a:tint val="67000"/>
                </a:schemeClr>
              </a:gs>
              <a:gs pos="50000">
                <a:schemeClr val="accent2">
                  <a:hueOff val="-747647"/>
                  <a:satOff val="476"/>
                  <a:lumOff val="-392"/>
                  <a:alphaOff val="0"/>
                  <a:lumMod val="105000"/>
                  <a:satMod val="103000"/>
                  <a:tint val="73000"/>
                </a:schemeClr>
              </a:gs>
              <a:gs pos="100000">
                <a:schemeClr val="accent2">
                  <a:hueOff val="-747647"/>
                  <a:satOff val="476"/>
                  <a:lumOff val="-392"/>
                  <a:alphaOff val="0"/>
                  <a:lumMod val="105000"/>
                  <a:satMod val="109000"/>
                  <a:tint val="81000"/>
                </a:schemeClr>
              </a:gs>
            </a:gsLst>
            <a:lin ang="5400000"/>
          </a:gradFill>
          <a:ln>
            <a:noFill/>
          </a:ln>
          <a:scene3d>
            <a:camera prst="orthographicFront"/>
            <a:lightRig rig="flat" dir="t"/>
          </a:scene3d>
          <a:sp3d prstMaterial="dkEdge">
            <a:bevelT w="8200" h="38100"/>
          </a:sp3d>
        </p:spPr>
        <p:style>
          <a:lnRef idx="0">
            <a:scrgbClr r="0" g="0" b="0"/>
          </a:lnRef>
          <a:fillRef idx="0">
            <a:scrgbClr r="0" g="0" b="0"/>
          </a:fillRef>
          <a:effectRef idx="1">
            <a:scrgbClr r="0" g="0" b="0"/>
          </a:effectRef>
          <a:fontRef idx="minor"/>
        </p:style>
        <p:txBody>
          <a:bodyPr lIns="72000" tIns="47880" rIns="24120" bIns="47880" anchor="ctr"/>
          <a:lstStyle/>
          <a:p>
            <a:pPr algn="ctr">
              <a:lnSpc>
                <a:spcPct val="90000"/>
              </a:lnSpc>
              <a:spcAft>
                <a:spcPts val="629"/>
              </a:spcAft>
            </a:pPr>
            <a:r>
              <a:rPr lang="fr-FR" sz="1800" b="0" strike="noStrike" spc="-1">
                <a:solidFill>
                  <a:srgbClr val="000000"/>
                </a:solidFill>
                <a:latin typeface="Century Gothic"/>
                <a:ea typeface="Arial"/>
              </a:rPr>
              <a:t>2. Echange avec le jury</a:t>
            </a:r>
            <a:endParaRPr lang="fr-FR" sz="1800" b="0" strike="noStrike" spc="-1">
              <a:latin typeface="Arial"/>
            </a:endParaRPr>
          </a:p>
          <a:p>
            <a:pPr algn="ctr">
              <a:lnSpc>
                <a:spcPct val="90000"/>
              </a:lnSpc>
              <a:spcAft>
                <a:spcPts val="629"/>
              </a:spcAft>
            </a:pPr>
            <a:r>
              <a:rPr lang="fr-FR" sz="1800" b="0" strike="noStrike" spc="-1">
                <a:solidFill>
                  <a:srgbClr val="000000"/>
                </a:solidFill>
                <a:latin typeface="Century Gothic"/>
                <a:ea typeface="Arial"/>
              </a:rPr>
              <a:t>10 minutes</a:t>
            </a:r>
            <a:endParaRPr lang="fr-FR" sz="1800" b="0" strike="noStrike" spc="-1">
              <a:latin typeface="Arial"/>
            </a:endParaRPr>
          </a:p>
        </p:txBody>
      </p:sp>
      <p:sp>
        <p:nvSpPr>
          <p:cNvPr id="816" name="CustomShape 4"/>
          <p:cNvSpPr/>
          <p:nvPr/>
        </p:nvSpPr>
        <p:spPr>
          <a:xfrm>
            <a:off x="5481360" y="2462760"/>
            <a:ext cx="3030480" cy="1211760"/>
          </a:xfrm>
          <a:prstGeom prst="chevron">
            <a:avLst>
              <a:gd name="adj" fmla="val 50000"/>
            </a:avLst>
          </a:prstGeom>
          <a:gradFill>
            <a:gsLst>
              <a:gs pos="0">
                <a:schemeClr val="accent2">
                  <a:hueOff val="-1495294"/>
                  <a:satOff val="952"/>
                  <a:lumOff val="-784"/>
                  <a:alphaOff val="0"/>
                  <a:lumMod val="110000"/>
                  <a:satMod val="105000"/>
                  <a:tint val="67000"/>
                </a:schemeClr>
              </a:gs>
              <a:gs pos="50000">
                <a:schemeClr val="accent2">
                  <a:hueOff val="-1495294"/>
                  <a:satOff val="952"/>
                  <a:lumOff val="-784"/>
                  <a:alphaOff val="0"/>
                  <a:lumMod val="105000"/>
                  <a:satMod val="103000"/>
                  <a:tint val="73000"/>
                </a:schemeClr>
              </a:gs>
              <a:gs pos="100000">
                <a:schemeClr val="accent2">
                  <a:hueOff val="-1495294"/>
                  <a:satOff val="952"/>
                  <a:lumOff val="-784"/>
                  <a:alphaOff val="0"/>
                  <a:lumMod val="105000"/>
                  <a:satMod val="109000"/>
                  <a:tint val="81000"/>
                </a:schemeClr>
              </a:gs>
            </a:gsLst>
            <a:lin ang="5400000"/>
          </a:gradFill>
          <a:ln>
            <a:noFill/>
          </a:ln>
          <a:scene3d>
            <a:camera prst="orthographicFront"/>
            <a:lightRig rig="flat" dir="t"/>
          </a:scene3d>
          <a:sp3d prstMaterial="dkEdge">
            <a:bevelT w="8200" h="38100"/>
          </a:sp3d>
        </p:spPr>
        <p:style>
          <a:lnRef idx="0">
            <a:scrgbClr r="0" g="0" b="0"/>
          </a:lnRef>
          <a:fillRef idx="0">
            <a:scrgbClr r="0" g="0" b="0"/>
          </a:fillRef>
          <a:effectRef idx="1">
            <a:scrgbClr r="0" g="0" b="0"/>
          </a:effectRef>
          <a:fontRef idx="minor"/>
        </p:style>
        <p:txBody>
          <a:bodyPr lIns="72000" tIns="47880" rIns="24120" bIns="47880" anchor="ctr"/>
          <a:lstStyle/>
          <a:p>
            <a:pPr algn="ctr">
              <a:lnSpc>
                <a:spcPct val="90000"/>
              </a:lnSpc>
              <a:spcAft>
                <a:spcPts val="629"/>
              </a:spcAft>
            </a:pPr>
            <a:r>
              <a:rPr lang="fr-FR" sz="1800" b="0" strike="noStrike" spc="-1">
                <a:solidFill>
                  <a:srgbClr val="000000"/>
                </a:solidFill>
                <a:latin typeface="Century Gothic"/>
                <a:ea typeface="Arial"/>
              </a:rPr>
              <a:t>3. Echange sur le projet d’orientation</a:t>
            </a:r>
            <a:endParaRPr lang="fr-FR" sz="1800" b="0" strike="noStrike" spc="-1">
              <a:latin typeface="Arial"/>
            </a:endParaRPr>
          </a:p>
          <a:p>
            <a:pPr algn="ctr">
              <a:lnSpc>
                <a:spcPct val="90000"/>
              </a:lnSpc>
              <a:spcAft>
                <a:spcPts val="629"/>
              </a:spcAft>
            </a:pPr>
            <a:r>
              <a:rPr lang="fr-FR" sz="1800" b="0" strike="noStrike" spc="-1">
                <a:solidFill>
                  <a:srgbClr val="000000"/>
                </a:solidFill>
                <a:latin typeface="Century Gothic"/>
                <a:ea typeface="Arial"/>
              </a:rPr>
              <a:t>5 minutes</a:t>
            </a:r>
            <a:endParaRPr lang="fr-FR" sz="1800" b="0" strike="noStrike" spc="-1">
              <a:latin typeface="Arial"/>
            </a:endParaRPr>
          </a:p>
        </p:txBody>
      </p:sp>
      <p:sp>
        <p:nvSpPr>
          <p:cNvPr id="817" name="CustomShape 5"/>
          <p:cNvSpPr/>
          <p:nvPr/>
        </p:nvSpPr>
        <p:spPr>
          <a:xfrm>
            <a:off x="628560" y="1423440"/>
            <a:ext cx="2696040" cy="501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350" b="1" strike="noStrike" spc="-1" dirty="0">
                <a:solidFill>
                  <a:srgbClr val="000000"/>
                </a:solidFill>
                <a:latin typeface="Gill Sans"/>
              </a:rPr>
              <a:t>Préparation : </a:t>
            </a:r>
            <a:r>
              <a:rPr lang="fr-FR" sz="1350" b="0" strike="noStrike" spc="-1" dirty="0">
                <a:solidFill>
                  <a:srgbClr val="000000"/>
                </a:solidFill>
                <a:latin typeface="Gill Sans"/>
              </a:rPr>
              <a:t>20 minutes</a:t>
            </a:r>
            <a:endParaRPr lang="fr-FR" sz="1350" b="0" strike="noStrike" spc="-1" dirty="0">
              <a:latin typeface="Gill Sans"/>
            </a:endParaRPr>
          </a:p>
          <a:p>
            <a:pPr>
              <a:lnSpc>
                <a:spcPct val="100000"/>
              </a:lnSpc>
            </a:pPr>
            <a:r>
              <a:rPr lang="fr-FR" sz="1350" b="1" strike="noStrike" spc="-1" dirty="0">
                <a:solidFill>
                  <a:srgbClr val="000000"/>
                </a:solidFill>
                <a:latin typeface="Gill Sans"/>
              </a:rPr>
              <a:t>Passation : </a:t>
            </a:r>
            <a:r>
              <a:rPr lang="fr-FR" sz="1350" b="0" strike="noStrike" spc="-1" dirty="0">
                <a:solidFill>
                  <a:srgbClr val="000000"/>
                </a:solidFill>
                <a:latin typeface="Gill Sans"/>
              </a:rPr>
              <a:t>20 minutes</a:t>
            </a:r>
            <a:endParaRPr lang="fr-FR" sz="1350" b="0" strike="noStrike" spc="-1" dirty="0">
              <a:latin typeface="Gill Sans"/>
            </a:endParaRPr>
          </a:p>
        </p:txBody>
      </p:sp>
      <p:sp>
        <p:nvSpPr>
          <p:cNvPr id="818" name="CustomShape 6"/>
          <p:cNvSpPr/>
          <p:nvPr/>
        </p:nvSpPr>
        <p:spPr>
          <a:xfrm>
            <a:off x="2543040" y="3870720"/>
            <a:ext cx="4552560" cy="1091520"/>
          </a:xfrm>
          <a:prstGeom prst="rect">
            <a:avLst/>
          </a:prstGeom>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fr-FR" sz="1400" b="1" strike="noStrike" spc="-1" dirty="0">
                <a:solidFill>
                  <a:srgbClr val="FFFFFF"/>
                </a:solidFill>
                <a:latin typeface="Gill Sans"/>
                <a:ea typeface="Arial"/>
              </a:rPr>
              <a:t>Lors du deuxième temps de l’épreuve,  </a:t>
            </a:r>
            <a:r>
              <a:rPr lang="fr-FR" sz="1400" b="1" spc="-1" dirty="0">
                <a:solidFill>
                  <a:srgbClr val="FFFFFF"/>
                </a:solidFill>
                <a:latin typeface="Gill Sans"/>
                <a:ea typeface="Arial"/>
              </a:rPr>
              <a:t>cette </a:t>
            </a:r>
            <a:r>
              <a:rPr lang="fr-FR" sz="1400" b="1" strike="noStrike" spc="-1" dirty="0">
                <a:solidFill>
                  <a:srgbClr val="FFFFFF"/>
                </a:solidFill>
                <a:latin typeface="Gill Sans"/>
                <a:ea typeface="Arial"/>
              </a:rPr>
              <a:t>épreuve porte uniquement sur les programmes des enseignements de spécialité et en lien avec la question présentée lors du premier temps de l’épreuve. </a:t>
            </a:r>
            <a:endParaRPr lang="fr-FR" sz="1400" b="1" strike="noStrike" spc="-1" dirty="0">
              <a:latin typeface="Gill Sans"/>
            </a:endParaRPr>
          </a:p>
        </p:txBody>
      </p:sp>
      <p:sp>
        <p:nvSpPr>
          <p:cNvPr id="8" name="TextShape 1"/>
          <p:cNvSpPr txBox="1"/>
          <p:nvPr/>
        </p:nvSpPr>
        <p:spPr>
          <a:xfrm>
            <a:off x="3800616" y="-524594"/>
            <a:ext cx="4875840" cy="3071880"/>
          </a:xfrm>
          <a:prstGeom prst="rect">
            <a:avLst/>
          </a:prstGeom>
          <a:noFill/>
          <a:ln>
            <a:noFill/>
          </a:ln>
        </p:spPr>
        <p:txBody>
          <a:bodyPr anchor="ctr"/>
          <a:lstStyle/>
          <a:p>
            <a:pPr algn="ctr">
              <a:lnSpc>
                <a:spcPct val="100000"/>
              </a:lnSpc>
            </a:pPr>
            <a:r>
              <a:rPr lang="fr-FR" sz="3000" b="0" strike="noStrike" spc="-1" dirty="0">
                <a:solidFill>
                  <a:srgbClr val="000000"/>
                </a:solidFill>
                <a:latin typeface="Gill Sans"/>
              </a:rPr>
              <a:t>Comment se déroule cette épreuve ?</a:t>
            </a:r>
          </a:p>
        </p:txBody>
      </p:sp>
      <p:cxnSp>
        <p:nvCxnSpPr>
          <p:cNvPr id="11" name="Connecteur droit 10"/>
          <p:cNvCxnSpPr/>
          <p:nvPr/>
        </p:nvCxnSpPr>
        <p:spPr>
          <a:xfrm flipH="1">
            <a:off x="6084168" y="1851670"/>
            <a:ext cx="2160240" cy="194421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6084168" y="1995686"/>
            <a:ext cx="2088232" cy="2016224"/>
          </a:xfrm>
          <a:prstGeom prst="line">
            <a:avLst/>
          </a:prstGeom>
          <a:ln w="508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70C0">
            <a:alpha val="27000"/>
          </a:srgbClr>
        </a:solidFill>
        <a:effectLst/>
      </p:bgPr>
    </p:bg>
    <p:spTree>
      <p:nvGrpSpPr>
        <p:cNvPr id="1" name=""/>
        <p:cNvGrpSpPr/>
        <p:nvPr/>
      </p:nvGrpSpPr>
      <p:grpSpPr>
        <a:xfrm>
          <a:off x="0" y="0"/>
          <a:ext cx="0" cy="0"/>
          <a:chOff x="0" y="0"/>
          <a:chExt cx="0" cy="0"/>
        </a:xfrm>
      </p:grpSpPr>
      <p:sp>
        <p:nvSpPr>
          <p:cNvPr id="813" name="TextShape 1"/>
          <p:cNvSpPr txBox="1"/>
          <p:nvPr/>
        </p:nvSpPr>
        <p:spPr>
          <a:xfrm>
            <a:off x="628560" y="273960"/>
            <a:ext cx="7886520" cy="993960"/>
          </a:xfrm>
          <a:prstGeom prst="rect">
            <a:avLst/>
          </a:prstGeom>
          <a:noFill/>
          <a:ln>
            <a:noFill/>
          </a:ln>
        </p:spPr>
        <p:txBody>
          <a:bodyPr anchor="ctr"/>
          <a:lstStyle/>
          <a:p>
            <a:pPr>
              <a:lnSpc>
                <a:spcPct val="100000"/>
              </a:lnSpc>
            </a:pPr>
            <a:r>
              <a:rPr lang="fr-FR" sz="3000" b="0" strike="noStrike" spc="-1" dirty="0">
                <a:solidFill>
                  <a:srgbClr val="51B834"/>
                </a:solidFill>
                <a:latin typeface="Gill Sans"/>
              </a:rPr>
              <a:t>Le grand oral</a:t>
            </a:r>
            <a:endParaRPr lang="fr-FR" sz="3000" b="0" strike="noStrike" spc="-1" dirty="0">
              <a:solidFill>
                <a:srgbClr val="000000"/>
              </a:solidFill>
              <a:latin typeface="Gill Sans"/>
            </a:endParaRPr>
          </a:p>
        </p:txBody>
      </p:sp>
      <p:sp>
        <p:nvSpPr>
          <p:cNvPr id="817" name="CustomShape 5"/>
          <p:cNvSpPr/>
          <p:nvPr/>
        </p:nvSpPr>
        <p:spPr>
          <a:xfrm>
            <a:off x="628560" y="1423440"/>
            <a:ext cx="2696040" cy="501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350" b="1" strike="noStrike" spc="-1" dirty="0">
                <a:solidFill>
                  <a:srgbClr val="000000"/>
                </a:solidFill>
                <a:latin typeface="Gill Sans"/>
              </a:rPr>
              <a:t>Préparation : </a:t>
            </a:r>
            <a:r>
              <a:rPr lang="fr-FR" sz="1350" b="0" strike="noStrike" spc="-1" dirty="0">
                <a:solidFill>
                  <a:srgbClr val="000000"/>
                </a:solidFill>
                <a:latin typeface="Gill Sans"/>
              </a:rPr>
              <a:t>20 minutes</a:t>
            </a:r>
            <a:endParaRPr lang="fr-FR" sz="1350" b="0" strike="noStrike" spc="-1" dirty="0">
              <a:latin typeface="Gill Sans"/>
            </a:endParaRPr>
          </a:p>
          <a:p>
            <a:pPr>
              <a:lnSpc>
                <a:spcPct val="100000"/>
              </a:lnSpc>
            </a:pPr>
            <a:r>
              <a:rPr lang="fr-FR" sz="1350" b="1" strike="noStrike" spc="-1" dirty="0">
                <a:solidFill>
                  <a:srgbClr val="000000"/>
                </a:solidFill>
                <a:latin typeface="Gill Sans"/>
              </a:rPr>
              <a:t>Passation : </a:t>
            </a:r>
            <a:r>
              <a:rPr lang="fr-FR" sz="1350" b="0" strike="noStrike" spc="-1" dirty="0">
                <a:solidFill>
                  <a:srgbClr val="000000"/>
                </a:solidFill>
                <a:latin typeface="Gill Sans"/>
              </a:rPr>
              <a:t>20 minutes</a:t>
            </a:r>
            <a:endParaRPr lang="fr-FR" sz="1350" b="0" strike="noStrike" spc="-1" dirty="0">
              <a:latin typeface="Gill Sans"/>
            </a:endParaRPr>
          </a:p>
        </p:txBody>
      </p:sp>
      <p:sp>
        <p:nvSpPr>
          <p:cNvPr id="8" name="TextShape 1"/>
          <p:cNvSpPr txBox="1"/>
          <p:nvPr/>
        </p:nvSpPr>
        <p:spPr>
          <a:xfrm>
            <a:off x="3800616" y="-524594"/>
            <a:ext cx="4875840" cy="3071880"/>
          </a:xfrm>
          <a:prstGeom prst="rect">
            <a:avLst/>
          </a:prstGeom>
          <a:noFill/>
          <a:ln>
            <a:noFill/>
          </a:ln>
        </p:spPr>
        <p:txBody>
          <a:bodyPr anchor="ctr"/>
          <a:lstStyle/>
          <a:p>
            <a:pPr algn="ctr">
              <a:lnSpc>
                <a:spcPct val="100000"/>
              </a:lnSpc>
            </a:pPr>
            <a:r>
              <a:rPr lang="fr-FR" sz="3000" b="0" strike="noStrike" spc="-1" dirty="0">
                <a:solidFill>
                  <a:srgbClr val="000000"/>
                </a:solidFill>
                <a:latin typeface="Gill Sans"/>
              </a:rPr>
              <a:t>Comment se déroule cette épreuve ?</a:t>
            </a:r>
          </a:p>
        </p:txBody>
      </p:sp>
      <p:sp>
        <p:nvSpPr>
          <p:cNvPr id="13" name="Rectangle 12"/>
          <p:cNvSpPr/>
          <p:nvPr/>
        </p:nvSpPr>
        <p:spPr>
          <a:xfrm>
            <a:off x="395536" y="2427734"/>
            <a:ext cx="8352928"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C00000"/>
                </a:solidFill>
              </a:rPr>
              <a:t>La durée du Grand oral est maintenue à 20 minutes.</a:t>
            </a:r>
            <a:r>
              <a:rPr lang="fr-FR" dirty="0"/>
              <a:t> La troisième partie de l’épreuve, d’une durée de 5 minutes, consistant en un échange sur le projet d'orientation du candidat, est supprimée.</a:t>
            </a:r>
            <a:r>
              <a:rPr lang="fr-FR" b="1" dirty="0"/>
              <a:t> </a:t>
            </a:r>
            <a:r>
              <a:rPr lang="fr-FR" dirty="0">
                <a:solidFill>
                  <a:srgbClr val="C00000"/>
                </a:solidFill>
              </a:rPr>
              <a:t>Les deux parties restantes de l’épreuve seront désormais d’une durée égale de 10 minutes. Il sera donné au candidat la possibilité d’utiliser un tableau durant le second temps de l’épreuve (session 2024).</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611560" y="1113588"/>
            <a:ext cx="8086672" cy="3618402"/>
          </a:xfrm>
          <a:prstGeom prst="rect">
            <a:avLst/>
          </a:prstGeom>
        </p:spPr>
        <p:txBody>
          <a:bodyPr>
            <a:normAutofit lnSpcReduction="10000"/>
          </a:bodyPr>
          <a:lstStyle/>
          <a:p>
            <a:endParaRPr lang="fr-FR" dirty="0"/>
          </a:p>
          <a:p>
            <a:endParaRPr lang="fr-FR" dirty="0"/>
          </a:p>
          <a:p>
            <a:r>
              <a:rPr lang="fr-FR" dirty="0">
                <a:latin typeface="Gill Sans"/>
              </a:rPr>
              <a:t>2</a:t>
            </a:r>
            <a:r>
              <a:rPr lang="fr-FR" baseline="30000" dirty="0">
                <a:latin typeface="Gill Sans"/>
              </a:rPr>
              <a:t>ndes</a:t>
            </a:r>
            <a:r>
              <a:rPr lang="fr-FR" dirty="0">
                <a:latin typeface="Gill Sans"/>
              </a:rPr>
              <a:t> </a:t>
            </a:r>
            <a:r>
              <a:rPr lang="fr-FR">
                <a:latin typeface="Gill Sans"/>
              </a:rPr>
              <a:t>: 9 </a:t>
            </a:r>
            <a:r>
              <a:rPr lang="fr-FR" dirty="0">
                <a:latin typeface="Gill Sans"/>
              </a:rPr>
              <a:t>divisions</a:t>
            </a:r>
          </a:p>
          <a:p>
            <a:endParaRPr lang="fr-FR" dirty="0">
              <a:latin typeface="Gill Sans"/>
            </a:endParaRPr>
          </a:p>
          <a:p>
            <a:r>
              <a:rPr lang="fr-FR" dirty="0">
                <a:latin typeface="Gill Sans"/>
              </a:rPr>
              <a:t>1</a:t>
            </a:r>
            <a:r>
              <a:rPr lang="fr-FR" baseline="30000" dirty="0">
                <a:latin typeface="Gill Sans"/>
              </a:rPr>
              <a:t>ères</a:t>
            </a:r>
            <a:r>
              <a:rPr lang="fr-FR" dirty="0">
                <a:latin typeface="Gill Sans"/>
              </a:rPr>
              <a:t> générales </a:t>
            </a:r>
            <a:r>
              <a:rPr lang="fr-FR">
                <a:latin typeface="Gill Sans"/>
              </a:rPr>
              <a:t>: 9 </a:t>
            </a:r>
            <a:r>
              <a:rPr lang="fr-FR" dirty="0">
                <a:latin typeface="Gill Sans"/>
              </a:rPr>
              <a:t>divisions</a:t>
            </a:r>
          </a:p>
          <a:p>
            <a:r>
              <a:rPr lang="fr-FR" b="1" dirty="0">
                <a:solidFill>
                  <a:srgbClr val="C00000"/>
                </a:solidFill>
                <a:latin typeface="Gill Sans"/>
              </a:rPr>
              <a:t>1</a:t>
            </a:r>
            <a:r>
              <a:rPr lang="fr-FR" b="1" baseline="30000" dirty="0">
                <a:solidFill>
                  <a:srgbClr val="C00000"/>
                </a:solidFill>
                <a:latin typeface="Gill Sans"/>
              </a:rPr>
              <a:t>ères</a:t>
            </a:r>
            <a:r>
              <a:rPr lang="fr-FR" b="1" dirty="0">
                <a:solidFill>
                  <a:srgbClr val="C00000"/>
                </a:solidFill>
                <a:latin typeface="Gill Sans"/>
              </a:rPr>
              <a:t> technologiques STI2D : </a:t>
            </a:r>
            <a:r>
              <a:rPr lang="fr-FR" b="1">
                <a:solidFill>
                  <a:srgbClr val="C00000"/>
                </a:solidFill>
                <a:latin typeface="Gill Sans"/>
              </a:rPr>
              <a:t>3 </a:t>
            </a:r>
            <a:r>
              <a:rPr lang="fr-FR" b="1" smtClean="0">
                <a:solidFill>
                  <a:srgbClr val="C00000"/>
                </a:solidFill>
                <a:latin typeface="Gill Sans"/>
              </a:rPr>
              <a:t>divisions (90 élèves)</a:t>
            </a:r>
            <a:endParaRPr lang="fr-FR" b="1" dirty="0">
              <a:solidFill>
                <a:srgbClr val="C00000"/>
              </a:solidFill>
              <a:latin typeface="Gill Sans"/>
            </a:endParaRPr>
          </a:p>
          <a:p>
            <a:endParaRPr lang="fr-FR" dirty="0">
              <a:latin typeface="Gill Sans"/>
            </a:endParaRPr>
          </a:p>
          <a:p>
            <a:r>
              <a:rPr lang="fr-FR" dirty="0">
                <a:latin typeface="Gill Sans"/>
              </a:rPr>
              <a:t>Terminales générales </a:t>
            </a:r>
            <a:r>
              <a:rPr lang="fr-FR">
                <a:latin typeface="Gill Sans"/>
              </a:rPr>
              <a:t>: 8 </a:t>
            </a:r>
            <a:r>
              <a:rPr lang="fr-FR" dirty="0">
                <a:latin typeface="Gill Sans"/>
              </a:rPr>
              <a:t>divisions</a:t>
            </a:r>
          </a:p>
          <a:p>
            <a:r>
              <a:rPr lang="fr-FR" b="1" dirty="0">
                <a:solidFill>
                  <a:srgbClr val="C00000"/>
                </a:solidFill>
                <a:latin typeface="Gill Sans"/>
              </a:rPr>
              <a:t>Terminales technologiques STI2D : </a:t>
            </a:r>
            <a:r>
              <a:rPr lang="fr-FR" b="1">
                <a:solidFill>
                  <a:srgbClr val="C00000"/>
                </a:solidFill>
                <a:latin typeface="Gill Sans"/>
              </a:rPr>
              <a:t>3 </a:t>
            </a:r>
            <a:r>
              <a:rPr lang="fr-FR" b="1" smtClean="0">
                <a:solidFill>
                  <a:srgbClr val="C00000"/>
                </a:solidFill>
                <a:latin typeface="Gill Sans"/>
              </a:rPr>
              <a:t>divisions (90 élèves)</a:t>
            </a:r>
            <a:endParaRPr lang="fr-FR" b="1" dirty="0">
              <a:solidFill>
                <a:srgbClr val="C00000"/>
              </a:solidFill>
              <a:latin typeface="Gill Sans"/>
            </a:endParaRPr>
          </a:p>
          <a:p>
            <a:pPr marL="0" indent="0">
              <a:buNone/>
            </a:pPr>
            <a:endParaRPr lang="fr-FR" dirty="0"/>
          </a:p>
          <a:p>
            <a:pPr marL="0" indent="0">
              <a:buNone/>
            </a:pPr>
            <a:endParaRPr lang="fr-FR" dirty="0"/>
          </a:p>
          <a:p>
            <a:pPr marL="0" indent="0">
              <a:buNone/>
            </a:pPr>
            <a:endParaRPr lang="fr-FR" dirty="0"/>
          </a:p>
          <a:p>
            <a:pPr marL="0" indent="0">
              <a:buNone/>
            </a:pPr>
            <a:endParaRPr lang="fr-FR" dirty="0"/>
          </a:p>
          <a:p>
            <a:pPr algn="r">
              <a:buNone/>
            </a:pPr>
            <a:r>
              <a:rPr lang="fr-FR" sz="1500" dirty="0"/>
              <a:t> </a:t>
            </a:r>
            <a:r>
              <a:rPr lang="fr-FR" sz="1500">
                <a:latin typeface="Gill Sans"/>
              </a:rPr>
              <a:t>environ 1020 </a:t>
            </a:r>
            <a:r>
              <a:rPr lang="fr-FR" sz="1500" dirty="0">
                <a:latin typeface="Gill Sans"/>
              </a:rPr>
              <a:t>élèves </a:t>
            </a:r>
          </a:p>
        </p:txBody>
      </p:sp>
      <p:sp>
        <p:nvSpPr>
          <p:cNvPr id="5" name="Titre 4">
            <a:extLst>
              <a:ext uri="{FF2B5EF4-FFF2-40B4-BE49-F238E27FC236}">
                <a16:creationId xmlns:a16="http://schemas.microsoft.com/office/drawing/2014/main" xmlns="" id="{CCFC4C81-0054-4270-8A54-C1896E06B736}"/>
              </a:ext>
            </a:extLst>
          </p:cNvPr>
          <p:cNvSpPr>
            <a:spLocks noGrp="1"/>
          </p:cNvSpPr>
          <p:nvPr>
            <p:ph type="title"/>
          </p:nvPr>
        </p:nvSpPr>
        <p:spPr>
          <a:xfrm>
            <a:off x="1331640" y="123478"/>
            <a:ext cx="6743520" cy="1234080"/>
          </a:xfrm>
        </p:spPr>
        <p:txBody>
          <a:bodyPr/>
          <a:lstStyle/>
          <a:p>
            <a:r>
              <a:rPr lang="fr-FR" sz="2000" dirty="0">
                <a:solidFill>
                  <a:schemeClr val="accent1"/>
                </a:solidFill>
                <a:latin typeface="Gill Sans"/>
              </a:rPr>
              <a:t>LA STRUCTURE À LA </a:t>
            </a:r>
            <a:r>
              <a:rPr lang="fr-FR" sz="2000">
                <a:solidFill>
                  <a:schemeClr val="accent1"/>
                </a:solidFill>
                <a:latin typeface="Gill Sans"/>
              </a:rPr>
              <a:t>RENTRÉE 2024</a:t>
            </a:r>
            <a:endParaRPr lang="fr-FR" sz="2000" dirty="0">
              <a:solidFill>
                <a:schemeClr val="accent1"/>
              </a:solidFill>
              <a:latin typeface="Gill San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1" name="Image 2"/>
          <p:cNvPicPr/>
          <p:nvPr/>
        </p:nvPicPr>
        <p:blipFill>
          <a:blip r:embed="rId2" cstate="print"/>
          <a:srcRect l="59353" t="39600" r="9879" b="19380"/>
          <a:stretch/>
        </p:blipFill>
        <p:spPr>
          <a:xfrm>
            <a:off x="539280" y="892440"/>
            <a:ext cx="8065080" cy="3358440"/>
          </a:xfrm>
          <a:prstGeom prst="rect">
            <a:avLst/>
          </a:prstGeom>
          <a:ln>
            <a:noFill/>
          </a:ln>
        </p:spPr>
      </p:pic>
      <p:sp>
        <p:nvSpPr>
          <p:cNvPr id="852" name="CustomShape 1"/>
          <p:cNvSpPr/>
          <p:nvPr/>
        </p:nvSpPr>
        <p:spPr>
          <a:xfrm>
            <a:off x="539552" y="4305240"/>
            <a:ext cx="8064896" cy="6854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fr-FR" sz="2800" b="0" strike="noStrike" spc="-1" dirty="0">
                <a:solidFill>
                  <a:srgbClr val="C00000"/>
                </a:solidFill>
                <a:latin typeface="Gill Sans"/>
                <a:ea typeface="Arial"/>
              </a:rPr>
              <a:t>« Le </a:t>
            </a:r>
            <a:r>
              <a:rPr lang="fr-FR" sz="2800" b="0" strike="noStrike" spc="-1">
                <a:solidFill>
                  <a:srgbClr val="C00000"/>
                </a:solidFill>
                <a:latin typeface="Gill Sans"/>
                <a:ea typeface="Arial"/>
              </a:rPr>
              <a:t>projet est </a:t>
            </a:r>
            <a:r>
              <a:rPr lang="fr-FR" sz="2800" b="0" strike="noStrike" spc="-1" dirty="0">
                <a:solidFill>
                  <a:srgbClr val="C00000"/>
                </a:solidFill>
                <a:latin typeface="Gill Sans"/>
                <a:ea typeface="Arial"/>
              </a:rPr>
              <a:t>le fil rouge des questions du GO » </a:t>
            </a:r>
            <a:endParaRPr lang="fr-FR" sz="2800" b="0" strike="noStrike" spc="-1" dirty="0">
              <a:solidFill>
                <a:srgbClr val="C00000"/>
              </a:solidFill>
              <a:latin typeface="Gill Sans"/>
            </a:endParaRPr>
          </a:p>
        </p:txBody>
      </p:sp>
      <p:sp>
        <p:nvSpPr>
          <p:cNvPr id="4" name="TextShape 1"/>
          <p:cNvSpPr txBox="1"/>
          <p:nvPr/>
        </p:nvSpPr>
        <p:spPr>
          <a:xfrm>
            <a:off x="628560" y="6154"/>
            <a:ext cx="7886520" cy="993960"/>
          </a:xfrm>
          <a:prstGeom prst="rect">
            <a:avLst/>
          </a:prstGeom>
          <a:noFill/>
          <a:ln>
            <a:noFill/>
          </a:ln>
        </p:spPr>
        <p:txBody>
          <a:bodyPr anchor="ctr"/>
          <a:lstStyle/>
          <a:p>
            <a:pPr>
              <a:lnSpc>
                <a:spcPct val="100000"/>
              </a:lnSpc>
            </a:pPr>
            <a:r>
              <a:rPr lang="fr-FR" sz="3000" b="0" strike="noStrike" spc="-1" dirty="0">
                <a:latin typeface="Gill Sans"/>
              </a:rPr>
              <a:t>Comment construire une </a:t>
            </a:r>
            <a:r>
              <a:rPr lang="fr-FR" sz="3000" spc="-1" dirty="0">
                <a:latin typeface="Gill Sans"/>
              </a:rPr>
              <a:t>question ?</a:t>
            </a:r>
            <a:r>
              <a:rPr lang="fr-FR" sz="3000" b="0" strike="noStrike" spc="-1" dirty="0">
                <a:latin typeface="Gill Sans"/>
              </a:rPr>
              <a:t>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alpha val="50000"/>
          </a:srgbClr>
        </a:solidFill>
        <a:effectLst/>
      </p:bgPr>
    </p:bg>
    <p:spTree>
      <p:nvGrpSpPr>
        <p:cNvPr id="1" name=""/>
        <p:cNvGrpSpPr/>
        <p:nvPr/>
      </p:nvGrpSpPr>
      <p:grpSpPr>
        <a:xfrm>
          <a:off x="0" y="0"/>
          <a:ext cx="0" cy="0"/>
          <a:chOff x="0" y="0"/>
          <a:chExt cx="0" cy="0"/>
        </a:xfrm>
      </p:grpSpPr>
      <p:sp>
        <p:nvSpPr>
          <p:cNvPr id="847" name="CustomShape 1"/>
          <p:cNvSpPr/>
          <p:nvPr/>
        </p:nvSpPr>
        <p:spPr>
          <a:xfrm>
            <a:off x="0" y="0"/>
            <a:ext cx="9141480" cy="5143320"/>
          </a:xfrm>
          <a:prstGeom prst="rect">
            <a:avLst/>
          </a:prstGeom>
          <a:solidFill>
            <a:srgbClr val="0070C0">
              <a:alpha val="27000"/>
            </a:srgbClr>
          </a:solidFill>
          <a:ln>
            <a:noFill/>
          </a:ln>
        </p:spPr>
        <p:style>
          <a:lnRef idx="2">
            <a:schemeClr val="accent1">
              <a:shade val="50000"/>
            </a:schemeClr>
          </a:lnRef>
          <a:fillRef idx="1">
            <a:schemeClr val="accent1"/>
          </a:fillRef>
          <a:effectRef idx="0">
            <a:schemeClr val="accent1"/>
          </a:effectRef>
          <a:fontRef idx="minor"/>
        </p:style>
      </p:sp>
      <p:sp>
        <p:nvSpPr>
          <p:cNvPr id="848" name="CustomShape 2"/>
          <p:cNvSpPr/>
          <p:nvPr/>
        </p:nvSpPr>
        <p:spPr>
          <a:xfrm flipV="1">
            <a:off x="0" y="-1778760"/>
            <a:ext cx="9143640" cy="1778040"/>
          </a:xfrm>
          <a:custGeom>
            <a:avLst/>
            <a:gdLst/>
            <a:ahLst/>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849" name="TextShape 3"/>
          <p:cNvSpPr txBox="1"/>
          <p:nvPr/>
        </p:nvSpPr>
        <p:spPr>
          <a:xfrm>
            <a:off x="628560" y="273960"/>
            <a:ext cx="7886520" cy="697320"/>
          </a:xfrm>
          <a:prstGeom prst="rect">
            <a:avLst/>
          </a:prstGeom>
          <a:noFill/>
          <a:ln>
            <a:noFill/>
          </a:ln>
        </p:spPr>
        <p:txBody>
          <a:bodyPr anchor="ctr">
            <a:normAutofit fontScale="92500"/>
          </a:bodyPr>
          <a:lstStyle/>
          <a:p>
            <a:pPr algn="ctr">
              <a:lnSpc>
                <a:spcPct val="100000"/>
              </a:lnSpc>
            </a:pPr>
            <a:r>
              <a:rPr lang="fr-FR" sz="2100" b="0" strike="noStrike" spc="-1" dirty="0">
                <a:solidFill>
                  <a:srgbClr val="92D050"/>
                </a:solidFill>
                <a:latin typeface="Archive"/>
              </a:rPr>
              <a:t>Grille d'évaluation indicative de l'épreuve orale terminale </a:t>
            </a:r>
            <a:r>
              <a:rPr lang="fr-FR" sz="2100" b="0" strike="noStrike" spc="-1">
                <a:solidFill>
                  <a:srgbClr val="92D050"/>
                </a:solidFill>
                <a:latin typeface="Archive"/>
              </a:rPr>
              <a:t>session 2024</a:t>
            </a:r>
            <a:r>
              <a:rPr dirty="0">
                <a:solidFill>
                  <a:srgbClr val="92D050"/>
                </a:solidFill>
              </a:rPr>
              <a:t/>
            </a:r>
            <a:br>
              <a:rPr dirty="0">
                <a:solidFill>
                  <a:srgbClr val="92D050"/>
                </a:solidFill>
              </a:rPr>
            </a:br>
            <a:endParaRPr lang="fr-FR" sz="2100" b="0" strike="noStrike" spc="-1" dirty="0">
              <a:solidFill>
                <a:srgbClr val="92D050"/>
              </a:solidFill>
              <a:latin typeface="Arial"/>
            </a:endParaRPr>
          </a:p>
        </p:txBody>
      </p:sp>
      <p:graphicFrame>
        <p:nvGraphicFramePr>
          <p:cNvPr id="850" name="Table 4"/>
          <p:cNvGraphicFramePr/>
          <p:nvPr/>
        </p:nvGraphicFramePr>
        <p:xfrm>
          <a:off x="435600" y="816480"/>
          <a:ext cx="8079480" cy="4052880"/>
        </p:xfrm>
        <a:graphic>
          <a:graphicData uri="http://schemas.openxmlformats.org/drawingml/2006/table">
            <a:tbl>
              <a:tblPr/>
              <a:tblGrid>
                <a:gridCol w="762120">
                  <a:extLst>
                    <a:ext uri="{9D8B030D-6E8A-4147-A177-3AD203B41FA5}">
                      <a16:colId xmlns:a16="http://schemas.microsoft.com/office/drawing/2014/main" xmlns="" val="20000"/>
                    </a:ext>
                  </a:extLst>
                </a:gridCol>
                <a:gridCol w="1803600">
                  <a:extLst>
                    <a:ext uri="{9D8B030D-6E8A-4147-A177-3AD203B41FA5}">
                      <a16:colId xmlns:a16="http://schemas.microsoft.com/office/drawing/2014/main" xmlns="" val="20001"/>
                    </a:ext>
                  </a:extLst>
                </a:gridCol>
                <a:gridCol w="1357920">
                  <a:extLst>
                    <a:ext uri="{9D8B030D-6E8A-4147-A177-3AD203B41FA5}">
                      <a16:colId xmlns:a16="http://schemas.microsoft.com/office/drawing/2014/main" xmlns="" val="20002"/>
                    </a:ext>
                  </a:extLst>
                </a:gridCol>
                <a:gridCol w="1414080">
                  <a:extLst>
                    <a:ext uri="{9D8B030D-6E8A-4147-A177-3AD203B41FA5}">
                      <a16:colId xmlns:a16="http://schemas.microsoft.com/office/drawing/2014/main" xmlns="" val="20003"/>
                    </a:ext>
                  </a:extLst>
                </a:gridCol>
                <a:gridCol w="1312200">
                  <a:extLst>
                    <a:ext uri="{9D8B030D-6E8A-4147-A177-3AD203B41FA5}">
                      <a16:colId xmlns:a16="http://schemas.microsoft.com/office/drawing/2014/main" xmlns="" val="20004"/>
                    </a:ext>
                  </a:extLst>
                </a:gridCol>
                <a:gridCol w="1429560">
                  <a:extLst>
                    <a:ext uri="{9D8B030D-6E8A-4147-A177-3AD203B41FA5}">
                      <a16:colId xmlns:a16="http://schemas.microsoft.com/office/drawing/2014/main" xmlns="" val="20005"/>
                    </a:ext>
                  </a:extLst>
                </a:gridCol>
              </a:tblGrid>
              <a:tr h="439920">
                <a:tc>
                  <a:txBody>
                    <a:bodyPr/>
                    <a:lstStyle/>
                    <a:p>
                      <a:pPr>
                        <a:lnSpc>
                          <a:spcPct val="100000"/>
                        </a:lnSpc>
                      </a:pPr>
                      <a:r>
                        <a:rPr lang="fr-FR" sz="700" b="0" strike="noStrike" spc="-1">
                          <a:solidFill>
                            <a:srgbClr val="000000"/>
                          </a:solidFill>
                          <a:latin typeface="Century Gothic"/>
                        </a:rPr>
                        <a:t> </a:t>
                      </a:r>
                      <a:endParaRPr lang="fr-FR" sz="700" b="0" strike="noStrike" spc="-1">
                        <a:latin typeface="Arial"/>
                      </a:endParaRPr>
                    </a:p>
                  </a:txBody>
                  <a:tcPr marL="25920" marR="25920">
                    <a:lnT w="9360">
                      <a:solidFill>
                        <a:srgbClr val="C8C8C8"/>
                      </a:solidFill>
                    </a:lnT>
                    <a:lnB w="9360">
                      <a:solidFill>
                        <a:srgbClr val="C8C8C8"/>
                      </a:solidFill>
                    </a:lnB>
                    <a:solidFill>
                      <a:srgbClr val="F9F9F9"/>
                    </a:solidFill>
                  </a:tcPr>
                </a:tc>
                <a:tc>
                  <a:txBody>
                    <a:bodyPr/>
                    <a:lstStyle/>
                    <a:p>
                      <a:pPr>
                        <a:lnSpc>
                          <a:spcPct val="100000"/>
                        </a:lnSpc>
                      </a:pPr>
                      <a:r>
                        <a:rPr lang="fr-FR" sz="700" b="0" strike="noStrike" spc="-1">
                          <a:solidFill>
                            <a:srgbClr val="000000"/>
                          </a:solidFill>
                          <a:latin typeface="Century Gothic"/>
                        </a:rPr>
                        <a:t>Qualité orale de l'épreuve</a:t>
                      </a:r>
                      <a:endParaRPr lang="fr-FR" sz="700" b="0" strike="noStrike" spc="-1">
                        <a:latin typeface="Arial"/>
                      </a:endParaRPr>
                    </a:p>
                  </a:txBody>
                  <a:tcPr marL="25920" marR="25920">
                    <a:lnT w="9360">
                      <a:solidFill>
                        <a:srgbClr val="C8C8C8"/>
                      </a:solidFill>
                    </a:lnT>
                    <a:lnB w="9360">
                      <a:solidFill>
                        <a:srgbClr val="C8C8C8"/>
                      </a:solidFill>
                    </a:lnB>
                    <a:solidFill>
                      <a:srgbClr val="F9F9F9"/>
                    </a:solidFill>
                  </a:tcPr>
                </a:tc>
                <a:tc>
                  <a:txBody>
                    <a:bodyPr/>
                    <a:lstStyle/>
                    <a:p>
                      <a:pPr>
                        <a:lnSpc>
                          <a:spcPct val="100000"/>
                        </a:lnSpc>
                      </a:pPr>
                      <a:r>
                        <a:rPr lang="fr-FR" sz="700" b="0" strike="noStrike" spc="-1">
                          <a:solidFill>
                            <a:srgbClr val="000000"/>
                          </a:solidFill>
                          <a:latin typeface="Century Gothic"/>
                        </a:rPr>
                        <a:t>Qualité de la prise de parole en continu</a:t>
                      </a:r>
                      <a:endParaRPr lang="fr-FR" sz="700" b="0" strike="noStrike" spc="-1">
                        <a:latin typeface="Arial"/>
                      </a:endParaRPr>
                    </a:p>
                  </a:txBody>
                  <a:tcPr marL="25920" marR="25920">
                    <a:lnT w="9360">
                      <a:solidFill>
                        <a:srgbClr val="C8C8C8"/>
                      </a:solidFill>
                    </a:lnT>
                    <a:lnB w="9360">
                      <a:solidFill>
                        <a:srgbClr val="C8C8C8"/>
                      </a:solidFill>
                    </a:lnB>
                    <a:solidFill>
                      <a:srgbClr val="F9F9F9"/>
                    </a:solidFill>
                  </a:tcPr>
                </a:tc>
                <a:tc>
                  <a:txBody>
                    <a:bodyPr/>
                    <a:lstStyle/>
                    <a:p>
                      <a:pPr>
                        <a:lnSpc>
                          <a:spcPct val="100000"/>
                        </a:lnSpc>
                      </a:pPr>
                      <a:r>
                        <a:rPr lang="fr-FR" sz="700" b="0" strike="noStrike" spc="-1">
                          <a:solidFill>
                            <a:srgbClr val="000000"/>
                          </a:solidFill>
                          <a:latin typeface="Century Gothic"/>
                        </a:rPr>
                        <a:t>Qualité des connaissances</a:t>
                      </a:r>
                      <a:endParaRPr lang="fr-FR" sz="700" b="0" strike="noStrike" spc="-1">
                        <a:latin typeface="Arial"/>
                      </a:endParaRPr>
                    </a:p>
                  </a:txBody>
                  <a:tcPr marL="25920" marR="25920">
                    <a:lnT w="9360">
                      <a:solidFill>
                        <a:srgbClr val="C8C8C8"/>
                      </a:solidFill>
                    </a:lnT>
                    <a:lnB w="9360">
                      <a:solidFill>
                        <a:srgbClr val="C8C8C8"/>
                      </a:solidFill>
                    </a:lnB>
                    <a:solidFill>
                      <a:srgbClr val="F9F9F9"/>
                    </a:solidFill>
                  </a:tcPr>
                </a:tc>
                <a:tc>
                  <a:txBody>
                    <a:bodyPr/>
                    <a:lstStyle/>
                    <a:p>
                      <a:pPr>
                        <a:lnSpc>
                          <a:spcPct val="100000"/>
                        </a:lnSpc>
                      </a:pPr>
                      <a:r>
                        <a:rPr lang="fr-FR" sz="700" b="0" strike="noStrike" spc="-1">
                          <a:solidFill>
                            <a:srgbClr val="000000"/>
                          </a:solidFill>
                          <a:latin typeface="Century Gothic"/>
                        </a:rPr>
                        <a:t>Qualité de l'interaction</a:t>
                      </a:r>
                      <a:endParaRPr lang="fr-FR" sz="700" b="0" strike="noStrike" spc="-1">
                        <a:latin typeface="Arial"/>
                      </a:endParaRPr>
                    </a:p>
                  </a:txBody>
                  <a:tcPr marL="25920" marR="25920">
                    <a:lnT w="9360">
                      <a:solidFill>
                        <a:srgbClr val="C8C8C8"/>
                      </a:solidFill>
                    </a:lnT>
                    <a:lnB w="9360">
                      <a:solidFill>
                        <a:srgbClr val="C8C8C8"/>
                      </a:solidFill>
                    </a:lnB>
                    <a:solidFill>
                      <a:srgbClr val="F9F9F9"/>
                    </a:solidFill>
                  </a:tcPr>
                </a:tc>
                <a:tc>
                  <a:txBody>
                    <a:bodyPr/>
                    <a:lstStyle/>
                    <a:p>
                      <a:pPr>
                        <a:lnSpc>
                          <a:spcPct val="100000"/>
                        </a:lnSpc>
                      </a:pPr>
                      <a:r>
                        <a:rPr lang="fr-FR" sz="700" b="0" strike="noStrike" spc="-1">
                          <a:solidFill>
                            <a:srgbClr val="000000"/>
                          </a:solidFill>
                          <a:latin typeface="Century Gothic"/>
                        </a:rPr>
                        <a:t>Qualité et construction de l'argumentation</a:t>
                      </a:r>
                      <a:endParaRPr lang="fr-FR" sz="700" b="0" strike="noStrike" spc="-1">
                        <a:latin typeface="Arial"/>
                      </a:endParaRPr>
                    </a:p>
                  </a:txBody>
                  <a:tcPr marL="25920" marR="25920">
                    <a:lnT w="9360">
                      <a:solidFill>
                        <a:srgbClr val="C8C8C8"/>
                      </a:solidFill>
                    </a:lnT>
                    <a:lnB w="9360">
                      <a:solidFill>
                        <a:srgbClr val="C8C8C8"/>
                      </a:solidFill>
                    </a:lnB>
                    <a:solidFill>
                      <a:srgbClr val="F9F9F9"/>
                    </a:solidFill>
                  </a:tcPr>
                </a:tc>
                <a:extLst>
                  <a:ext uri="{0D108BD9-81ED-4DB2-BD59-A6C34878D82A}">
                    <a16:rowId xmlns:a16="http://schemas.microsoft.com/office/drawing/2014/main" xmlns="" val="10000"/>
                  </a:ext>
                </a:extLst>
              </a:tr>
              <a:tr h="748800">
                <a:tc>
                  <a:txBody>
                    <a:bodyPr/>
                    <a:lstStyle/>
                    <a:p>
                      <a:pPr>
                        <a:lnSpc>
                          <a:spcPct val="100000"/>
                        </a:lnSpc>
                      </a:pPr>
                      <a:r>
                        <a:rPr lang="fr-FR" sz="700" b="0" strike="noStrike" spc="-1">
                          <a:solidFill>
                            <a:srgbClr val="000000"/>
                          </a:solidFill>
                          <a:latin typeface="Century Gothic"/>
                        </a:rPr>
                        <a:t>très insuffisant </a:t>
                      </a:r>
                      <a:endParaRPr lang="fr-FR" sz="700" b="0" strike="noStrike" spc="-1">
                        <a:latin typeface="Arial"/>
                      </a:endParaRPr>
                    </a:p>
                  </a:txBody>
                  <a:tcPr marL="25920" marR="25920">
                    <a:lnT w="9360">
                      <a:solidFill>
                        <a:srgbClr val="C8C8C8"/>
                      </a:solidFill>
                    </a:lnT>
                    <a:lnB w="9360">
                      <a:solidFill>
                        <a:srgbClr val="C8C8C8"/>
                      </a:solidFill>
                    </a:lnB>
                    <a:solidFill>
                      <a:srgbClr val="F9F9F9"/>
                    </a:solidFill>
                  </a:tcPr>
                </a:tc>
                <a:tc>
                  <a:txBody>
                    <a:bodyPr/>
                    <a:lstStyle/>
                    <a:p>
                      <a:pPr>
                        <a:lnSpc>
                          <a:spcPct val="100000"/>
                        </a:lnSpc>
                      </a:pPr>
                      <a:r>
                        <a:rPr lang="fr-FR" sz="700" b="0" strike="noStrike" spc="-1">
                          <a:solidFill>
                            <a:srgbClr val="000000"/>
                          </a:solidFill>
                          <a:latin typeface="Century Gothic"/>
                        </a:rPr>
                        <a:t>Difficilement audible sur l'ensemble de la prestation.</a:t>
                      </a:r>
                      <a:endParaRPr lang="fr-FR" sz="700" b="0" strike="noStrike" spc="-1">
                        <a:latin typeface="Arial"/>
                      </a:endParaRPr>
                    </a:p>
                    <a:p>
                      <a:pPr>
                        <a:lnSpc>
                          <a:spcPct val="100000"/>
                        </a:lnSpc>
                      </a:pPr>
                      <a:r>
                        <a:rPr lang="fr-FR" sz="700" b="0" strike="noStrike" spc="-1">
                          <a:solidFill>
                            <a:srgbClr val="000000"/>
                          </a:solidFill>
                          <a:latin typeface="Century Gothic"/>
                        </a:rPr>
                        <a:t>Le candidat ne parvient pas à capter l'attention.</a:t>
                      </a:r>
                      <a:endParaRPr lang="fr-FR" sz="700" b="0" strike="noStrike" spc="-1">
                        <a:latin typeface="Arial"/>
                      </a:endParaRPr>
                    </a:p>
                  </a:txBody>
                  <a:tcPr marL="25920" marR="25920">
                    <a:lnT w="9360">
                      <a:solidFill>
                        <a:srgbClr val="C8C8C8"/>
                      </a:solidFill>
                    </a:lnT>
                    <a:lnB w="9360">
                      <a:solidFill>
                        <a:srgbClr val="C8C8C8"/>
                      </a:solidFill>
                    </a:lnB>
                    <a:solidFill>
                      <a:srgbClr val="F9F9F9"/>
                    </a:solidFill>
                  </a:tcPr>
                </a:tc>
                <a:tc>
                  <a:txBody>
                    <a:bodyPr/>
                    <a:lstStyle/>
                    <a:p>
                      <a:pPr>
                        <a:lnSpc>
                          <a:spcPct val="100000"/>
                        </a:lnSpc>
                      </a:pPr>
                      <a:r>
                        <a:rPr lang="fr-FR" sz="700" b="0" strike="noStrike" spc="-1">
                          <a:solidFill>
                            <a:srgbClr val="000000"/>
                          </a:solidFill>
                          <a:latin typeface="Century Gothic"/>
                        </a:rPr>
                        <a:t>Enoncés courts, ponctués de pauses et de faux démarrages ou énoncés longs à la syntaxe mal maîtrisée.</a:t>
                      </a:r>
                      <a:endParaRPr lang="fr-FR" sz="700" b="0" strike="noStrike" spc="-1">
                        <a:latin typeface="Arial"/>
                      </a:endParaRPr>
                    </a:p>
                  </a:txBody>
                  <a:tcPr marL="25920" marR="25920">
                    <a:lnT w="9360">
                      <a:solidFill>
                        <a:srgbClr val="C8C8C8"/>
                      </a:solidFill>
                    </a:lnT>
                    <a:lnB w="9360">
                      <a:solidFill>
                        <a:srgbClr val="C8C8C8"/>
                      </a:solidFill>
                    </a:lnB>
                    <a:solidFill>
                      <a:srgbClr val="F9F9F9"/>
                    </a:solidFill>
                  </a:tcPr>
                </a:tc>
                <a:tc>
                  <a:txBody>
                    <a:bodyPr/>
                    <a:lstStyle/>
                    <a:p>
                      <a:pPr>
                        <a:lnSpc>
                          <a:spcPct val="100000"/>
                        </a:lnSpc>
                      </a:pPr>
                      <a:r>
                        <a:rPr lang="fr-FR" sz="700" b="0" strike="noStrike" spc="-1">
                          <a:solidFill>
                            <a:srgbClr val="000000"/>
                          </a:solidFill>
                          <a:latin typeface="Century Gothic"/>
                        </a:rPr>
                        <a:t>Connaissances imprécises, incapacité à répondre aux questions, même avec une aide et des relances.</a:t>
                      </a:r>
                      <a:endParaRPr lang="fr-FR" sz="700" b="0" strike="noStrike" spc="-1">
                        <a:latin typeface="Arial"/>
                      </a:endParaRPr>
                    </a:p>
                  </a:txBody>
                  <a:tcPr marL="25920" marR="25920">
                    <a:lnT w="9360">
                      <a:solidFill>
                        <a:srgbClr val="C8C8C8"/>
                      </a:solidFill>
                    </a:lnT>
                    <a:lnB w="9360">
                      <a:solidFill>
                        <a:srgbClr val="C8C8C8"/>
                      </a:solidFill>
                    </a:lnB>
                    <a:solidFill>
                      <a:srgbClr val="F9F9F9"/>
                    </a:solidFill>
                  </a:tcPr>
                </a:tc>
                <a:tc>
                  <a:txBody>
                    <a:bodyPr/>
                    <a:lstStyle/>
                    <a:p>
                      <a:pPr>
                        <a:lnSpc>
                          <a:spcPct val="100000"/>
                        </a:lnSpc>
                      </a:pPr>
                      <a:r>
                        <a:rPr lang="fr-FR" sz="700" b="0" strike="noStrike" spc="-1">
                          <a:solidFill>
                            <a:srgbClr val="000000"/>
                          </a:solidFill>
                          <a:latin typeface="Century Gothic"/>
                        </a:rPr>
                        <a:t>Réponses courtes ou rares. La communication repose principalement sur l'évaluateur.</a:t>
                      </a:r>
                      <a:endParaRPr lang="fr-FR" sz="700" b="0" strike="noStrike" spc="-1">
                        <a:latin typeface="Arial"/>
                      </a:endParaRPr>
                    </a:p>
                  </a:txBody>
                  <a:tcPr marL="25920" marR="25920">
                    <a:lnT w="9360">
                      <a:solidFill>
                        <a:srgbClr val="C8C8C8"/>
                      </a:solidFill>
                    </a:lnT>
                    <a:lnB w="9360">
                      <a:solidFill>
                        <a:srgbClr val="C8C8C8"/>
                      </a:solidFill>
                    </a:lnB>
                    <a:solidFill>
                      <a:srgbClr val="F9F9F9"/>
                    </a:solidFill>
                  </a:tcPr>
                </a:tc>
                <a:tc>
                  <a:txBody>
                    <a:bodyPr/>
                    <a:lstStyle/>
                    <a:p>
                      <a:pPr>
                        <a:lnSpc>
                          <a:spcPct val="100000"/>
                        </a:lnSpc>
                      </a:pPr>
                      <a:r>
                        <a:rPr lang="fr-FR" sz="700" b="0" strike="noStrike" spc="-1">
                          <a:solidFill>
                            <a:srgbClr val="000000"/>
                          </a:solidFill>
                          <a:latin typeface="Century Gothic"/>
                        </a:rPr>
                        <a:t>Pas de compréhension du sujet, discours non argumenté et décousu. </a:t>
                      </a:r>
                      <a:endParaRPr lang="fr-FR" sz="700" b="0" strike="noStrike" spc="-1">
                        <a:latin typeface="Arial"/>
                      </a:endParaRPr>
                    </a:p>
                  </a:txBody>
                  <a:tcPr marL="25920" marR="25920">
                    <a:lnT w="9360">
                      <a:solidFill>
                        <a:srgbClr val="C8C8C8"/>
                      </a:solidFill>
                    </a:lnT>
                    <a:lnB w="9360">
                      <a:solidFill>
                        <a:srgbClr val="C8C8C8"/>
                      </a:solidFill>
                    </a:lnB>
                    <a:solidFill>
                      <a:srgbClr val="F9F9F9"/>
                    </a:solidFill>
                  </a:tcPr>
                </a:tc>
                <a:extLst>
                  <a:ext uri="{0D108BD9-81ED-4DB2-BD59-A6C34878D82A}">
                    <a16:rowId xmlns:a16="http://schemas.microsoft.com/office/drawing/2014/main" xmlns="" val="10001"/>
                  </a:ext>
                </a:extLst>
              </a:tr>
              <a:tr h="748800">
                <a:tc>
                  <a:txBody>
                    <a:bodyPr/>
                    <a:lstStyle/>
                    <a:p>
                      <a:pPr>
                        <a:lnSpc>
                          <a:spcPct val="100000"/>
                        </a:lnSpc>
                      </a:pPr>
                      <a:r>
                        <a:rPr lang="fr-FR" sz="700" b="0" strike="noStrike" spc="-1">
                          <a:solidFill>
                            <a:srgbClr val="000000"/>
                          </a:solidFill>
                          <a:latin typeface="Century Gothic"/>
                        </a:rPr>
                        <a:t>insuffisant </a:t>
                      </a:r>
                      <a:endParaRPr lang="fr-FR" sz="700" b="0" strike="noStrike" spc="-1">
                        <a:latin typeface="Arial"/>
                      </a:endParaRPr>
                    </a:p>
                  </a:txBody>
                  <a:tcPr marL="25920" marR="25920">
                    <a:lnT w="9360">
                      <a:solidFill>
                        <a:srgbClr val="C8C8C8"/>
                      </a:solidFill>
                    </a:lnT>
                    <a:lnB w="9360">
                      <a:solidFill>
                        <a:srgbClr val="C8C8C8"/>
                      </a:solidFill>
                    </a:lnB>
                    <a:solidFill>
                      <a:srgbClr val="F9F9F9"/>
                    </a:solidFill>
                  </a:tcPr>
                </a:tc>
                <a:tc>
                  <a:txBody>
                    <a:bodyPr/>
                    <a:lstStyle/>
                    <a:p>
                      <a:pPr>
                        <a:lnSpc>
                          <a:spcPct val="100000"/>
                        </a:lnSpc>
                      </a:pPr>
                      <a:r>
                        <a:rPr lang="fr-FR" sz="700" b="0" strike="noStrike" spc="-1">
                          <a:solidFill>
                            <a:srgbClr val="000000"/>
                          </a:solidFill>
                          <a:latin typeface="Century Gothic"/>
                        </a:rPr>
                        <a:t>La voix devient plus audible et intelligible au fil de l'épreuve mais demeure monocorde.</a:t>
                      </a:r>
                      <a:endParaRPr lang="fr-FR" sz="700" b="0" strike="noStrike" spc="-1">
                        <a:latin typeface="Arial"/>
                      </a:endParaRPr>
                    </a:p>
                    <a:p>
                      <a:pPr>
                        <a:lnSpc>
                          <a:spcPct val="100000"/>
                        </a:lnSpc>
                      </a:pPr>
                      <a:r>
                        <a:rPr lang="fr-FR" sz="700" b="0" strike="noStrike" spc="-1">
                          <a:solidFill>
                            <a:srgbClr val="000000"/>
                          </a:solidFill>
                          <a:latin typeface="Century Gothic"/>
                        </a:rPr>
                        <a:t>Vocabulaire limité ou approximatif.</a:t>
                      </a:r>
                      <a:endParaRPr lang="fr-FR" sz="700" b="0" strike="noStrike" spc="-1">
                        <a:latin typeface="Arial"/>
                      </a:endParaRPr>
                    </a:p>
                  </a:txBody>
                  <a:tcPr marL="25920" marR="25920">
                    <a:lnT w="9360">
                      <a:solidFill>
                        <a:srgbClr val="C8C8C8"/>
                      </a:solidFill>
                    </a:lnT>
                    <a:lnB w="9360">
                      <a:solidFill>
                        <a:srgbClr val="C8C8C8"/>
                      </a:solidFill>
                    </a:lnB>
                    <a:solidFill>
                      <a:srgbClr val="F9F9F9"/>
                    </a:solidFill>
                  </a:tcPr>
                </a:tc>
                <a:tc>
                  <a:txBody>
                    <a:bodyPr/>
                    <a:lstStyle/>
                    <a:p>
                      <a:pPr>
                        <a:lnSpc>
                          <a:spcPct val="100000"/>
                        </a:lnSpc>
                      </a:pPr>
                      <a:r>
                        <a:rPr lang="fr-FR" sz="700" b="0" strike="noStrike" spc="-1">
                          <a:solidFill>
                            <a:srgbClr val="000000"/>
                          </a:solidFill>
                          <a:latin typeface="Century Gothic"/>
                        </a:rPr>
                        <a:t>Discours assez clair mais vocabulaire limité et énoncés schématiques.</a:t>
                      </a:r>
                      <a:endParaRPr lang="fr-FR" sz="700" b="0" strike="noStrike" spc="-1">
                        <a:latin typeface="Arial"/>
                      </a:endParaRPr>
                    </a:p>
                  </a:txBody>
                  <a:tcPr marL="25920" marR="25920">
                    <a:lnT w="9360">
                      <a:solidFill>
                        <a:srgbClr val="C8C8C8"/>
                      </a:solidFill>
                    </a:lnT>
                    <a:lnB w="9360">
                      <a:solidFill>
                        <a:srgbClr val="C8C8C8"/>
                      </a:solidFill>
                    </a:lnB>
                    <a:solidFill>
                      <a:srgbClr val="F9F9F9"/>
                    </a:solidFill>
                  </a:tcPr>
                </a:tc>
                <a:tc>
                  <a:txBody>
                    <a:bodyPr/>
                    <a:lstStyle/>
                    <a:p>
                      <a:pPr>
                        <a:lnSpc>
                          <a:spcPct val="100000"/>
                        </a:lnSpc>
                      </a:pPr>
                      <a:r>
                        <a:rPr lang="fr-FR" sz="700" b="0" strike="noStrike" spc="-1">
                          <a:solidFill>
                            <a:srgbClr val="000000"/>
                          </a:solidFill>
                          <a:latin typeface="Century Gothic"/>
                        </a:rPr>
                        <a:t>Connaissances réelles, mais difficulté à les mobiliser en situation à l'occasion des questions du jury.</a:t>
                      </a:r>
                      <a:endParaRPr lang="fr-FR" sz="700" b="0" strike="noStrike" spc="-1">
                        <a:latin typeface="Arial"/>
                      </a:endParaRPr>
                    </a:p>
                  </a:txBody>
                  <a:tcPr marL="25920" marR="25920">
                    <a:lnT w="9360">
                      <a:solidFill>
                        <a:srgbClr val="C8C8C8"/>
                      </a:solidFill>
                    </a:lnT>
                    <a:lnB w="9360">
                      <a:solidFill>
                        <a:srgbClr val="C8C8C8"/>
                      </a:solidFill>
                    </a:lnB>
                    <a:solidFill>
                      <a:srgbClr val="F9F9F9"/>
                    </a:solidFill>
                  </a:tcPr>
                </a:tc>
                <a:tc>
                  <a:txBody>
                    <a:bodyPr/>
                    <a:lstStyle/>
                    <a:p>
                      <a:pPr>
                        <a:lnSpc>
                          <a:spcPct val="100000"/>
                        </a:lnSpc>
                      </a:pPr>
                      <a:r>
                        <a:rPr lang="fr-FR" sz="700" b="0" strike="noStrike" spc="-1">
                          <a:solidFill>
                            <a:srgbClr val="000000"/>
                          </a:solidFill>
                          <a:latin typeface="Century Gothic"/>
                        </a:rPr>
                        <a:t>L'entretien permet une amorce d'échange. L'interaction reste limitée.</a:t>
                      </a:r>
                      <a:endParaRPr lang="fr-FR" sz="700" b="0" strike="noStrike" spc="-1">
                        <a:latin typeface="Arial"/>
                      </a:endParaRPr>
                    </a:p>
                  </a:txBody>
                  <a:tcPr marL="25920" marR="25920">
                    <a:lnT w="9360">
                      <a:solidFill>
                        <a:srgbClr val="C8C8C8"/>
                      </a:solidFill>
                    </a:lnT>
                    <a:lnB w="9360">
                      <a:solidFill>
                        <a:srgbClr val="C8C8C8"/>
                      </a:solidFill>
                    </a:lnB>
                    <a:solidFill>
                      <a:srgbClr val="F9F9F9"/>
                    </a:solidFill>
                  </a:tcPr>
                </a:tc>
                <a:tc>
                  <a:txBody>
                    <a:bodyPr/>
                    <a:lstStyle/>
                    <a:p>
                      <a:pPr>
                        <a:lnSpc>
                          <a:spcPct val="100000"/>
                        </a:lnSpc>
                      </a:pPr>
                      <a:r>
                        <a:rPr lang="fr-FR" sz="700" b="0" strike="noStrike" spc="-1">
                          <a:solidFill>
                            <a:srgbClr val="000000"/>
                          </a:solidFill>
                          <a:latin typeface="Century Gothic"/>
                        </a:rPr>
                        <a:t>Début de démonstration mais raisonnement lacunaire.</a:t>
                      </a:r>
                      <a:endParaRPr lang="fr-FR" sz="700" b="0" strike="noStrike" spc="-1">
                        <a:latin typeface="Arial"/>
                      </a:endParaRPr>
                    </a:p>
                    <a:p>
                      <a:pPr>
                        <a:lnSpc>
                          <a:spcPct val="100000"/>
                        </a:lnSpc>
                      </a:pPr>
                      <a:r>
                        <a:rPr lang="fr-FR" sz="700" b="0" strike="noStrike" spc="-1">
                          <a:solidFill>
                            <a:srgbClr val="000000"/>
                          </a:solidFill>
                          <a:latin typeface="Century Gothic"/>
                        </a:rPr>
                        <a:t>Discours insuffisamment structuré.</a:t>
                      </a:r>
                      <a:endParaRPr lang="fr-FR" sz="700" b="0" strike="noStrike" spc="-1">
                        <a:latin typeface="Arial"/>
                      </a:endParaRPr>
                    </a:p>
                  </a:txBody>
                  <a:tcPr marL="25920" marR="25920">
                    <a:lnT w="9360">
                      <a:solidFill>
                        <a:srgbClr val="C8C8C8"/>
                      </a:solidFill>
                    </a:lnT>
                    <a:lnB w="9360">
                      <a:solidFill>
                        <a:srgbClr val="C8C8C8"/>
                      </a:solidFill>
                    </a:lnB>
                    <a:solidFill>
                      <a:srgbClr val="F9F9F9"/>
                    </a:solidFill>
                  </a:tcPr>
                </a:tc>
                <a:extLst>
                  <a:ext uri="{0D108BD9-81ED-4DB2-BD59-A6C34878D82A}">
                    <a16:rowId xmlns:a16="http://schemas.microsoft.com/office/drawing/2014/main" xmlns="" val="10002"/>
                  </a:ext>
                </a:extLst>
              </a:tr>
              <a:tr h="903240">
                <a:tc>
                  <a:txBody>
                    <a:bodyPr/>
                    <a:lstStyle/>
                    <a:p>
                      <a:pPr>
                        <a:lnSpc>
                          <a:spcPct val="100000"/>
                        </a:lnSpc>
                      </a:pPr>
                      <a:r>
                        <a:rPr lang="fr-FR" sz="700" b="0" strike="noStrike" spc="-1">
                          <a:solidFill>
                            <a:srgbClr val="000000"/>
                          </a:solidFill>
                          <a:latin typeface="Century Gothic"/>
                        </a:rPr>
                        <a:t>satisfaisant </a:t>
                      </a:r>
                      <a:endParaRPr lang="fr-FR" sz="700" b="0" strike="noStrike" spc="-1">
                        <a:latin typeface="Arial"/>
                      </a:endParaRPr>
                    </a:p>
                  </a:txBody>
                  <a:tcPr marL="25920" marR="25920">
                    <a:lnT w="9360">
                      <a:solidFill>
                        <a:srgbClr val="C8C8C8"/>
                      </a:solidFill>
                    </a:lnT>
                    <a:lnB w="9360">
                      <a:solidFill>
                        <a:srgbClr val="C8C8C8"/>
                      </a:solidFill>
                    </a:lnB>
                    <a:solidFill>
                      <a:srgbClr val="F9F9F9"/>
                    </a:solidFill>
                  </a:tcPr>
                </a:tc>
                <a:tc>
                  <a:txBody>
                    <a:bodyPr/>
                    <a:lstStyle/>
                    <a:p>
                      <a:pPr>
                        <a:lnSpc>
                          <a:spcPct val="100000"/>
                        </a:lnSpc>
                      </a:pPr>
                      <a:r>
                        <a:rPr lang="fr-FR" sz="700" b="0" strike="noStrike" spc="-1">
                          <a:solidFill>
                            <a:srgbClr val="000000"/>
                          </a:solidFill>
                          <a:latin typeface="Century Gothic"/>
                        </a:rPr>
                        <a:t>Quelques variations dans l'utilisation de la voix ; prise de parole affirmée. Il utilise un lexique adapté.</a:t>
                      </a:r>
                      <a:endParaRPr lang="fr-FR" sz="700" b="0" strike="noStrike" spc="-1">
                        <a:latin typeface="Arial"/>
                      </a:endParaRPr>
                    </a:p>
                    <a:p>
                      <a:pPr>
                        <a:lnSpc>
                          <a:spcPct val="100000"/>
                        </a:lnSpc>
                      </a:pPr>
                      <a:r>
                        <a:rPr lang="fr-FR" sz="700" b="0" strike="noStrike" spc="-1">
                          <a:solidFill>
                            <a:srgbClr val="000000"/>
                          </a:solidFill>
                          <a:latin typeface="Century Gothic"/>
                        </a:rPr>
                        <a:t>Le candidat parvient à susciter l'intérêt.</a:t>
                      </a:r>
                      <a:endParaRPr lang="fr-FR" sz="700" b="0" strike="noStrike" spc="-1">
                        <a:latin typeface="Arial"/>
                      </a:endParaRPr>
                    </a:p>
                  </a:txBody>
                  <a:tcPr marL="25920" marR="25920">
                    <a:lnT w="9360">
                      <a:solidFill>
                        <a:srgbClr val="C8C8C8"/>
                      </a:solidFill>
                    </a:lnT>
                    <a:lnB w="9360">
                      <a:solidFill>
                        <a:srgbClr val="C8C8C8"/>
                      </a:solidFill>
                    </a:lnB>
                    <a:solidFill>
                      <a:srgbClr val="F9F9F9"/>
                    </a:solidFill>
                  </a:tcPr>
                </a:tc>
                <a:tc>
                  <a:txBody>
                    <a:bodyPr/>
                    <a:lstStyle/>
                    <a:p>
                      <a:pPr>
                        <a:lnSpc>
                          <a:spcPct val="100000"/>
                        </a:lnSpc>
                      </a:pPr>
                      <a:r>
                        <a:rPr lang="fr-FR" sz="700" b="0" strike="noStrike" spc="-1">
                          <a:solidFill>
                            <a:srgbClr val="000000"/>
                          </a:solidFill>
                          <a:latin typeface="Century Gothic"/>
                        </a:rPr>
                        <a:t>Discours articulé et pertinent, énoncés bien construits.</a:t>
                      </a:r>
                      <a:endParaRPr lang="fr-FR" sz="700" b="0" strike="noStrike" spc="-1">
                        <a:latin typeface="Arial"/>
                      </a:endParaRPr>
                    </a:p>
                  </a:txBody>
                  <a:tcPr marL="25920" marR="25920">
                    <a:lnT w="9360">
                      <a:solidFill>
                        <a:srgbClr val="C8C8C8"/>
                      </a:solidFill>
                    </a:lnT>
                    <a:lnB w="9360">
                      <a:solidFill>
                        <a:srgbClr val="C8C8C8"/>
                      </a:solidFill>
                    </a:lnB>
                    <a:solidFill>
                      <a:srgbClr val="F9F9F9"/>
                    </a:solidFill>
                  </a:tcPr>
                </a:tc>
                <a:tc>
                  <a:txBody>
                    <a:bodyPr/>
                    <a:lstStyle/>
                    <a:p>
                      <a:pPr>
                        <a:lnSpc>
                          <a:spcPct val="100000"/>
                        </a:lnSpc>
                      </a:pPr>
                      <a:r>
                        <a:rPr lang="fr-FR" sz="700" b="0" strike="noStrike" spc="-1">
                          <a:solidFill>
                            <a:srgbClr val="000000"/>
                          </a:solidFill>
                          <a:latin typeface="Century Gothic"/>
                        </a:rPr>
                        <a:t>Connaissances précises, une capacité à les mobiliser en réponses aux questions du jury avec éventuellement quelques relances</a:t>
                      </a:r>
                      <a:endParaRPr lang="fr-FR" sz="700" b="0" strike="noStrike" spc="-1">
                        <a:latin typeface="Arial"/>
                      </a:endParaRPr>
                    </a:p>
                  </a:txBody>
                  <a:tcPr marL="25920" marR="25920">
                    <a:lnT w="9360">
                      <a:solidFill>
                        <a:srgbClr val="C8C8C8"/>
                      </a:solidFill>
                    </a:lnT>
                    <a:lnB w="9360">
                      <a:solidFill>
                        <a:srgbClr val="C8C8C8"/>
                      </a:solidFill>
                    </a:lnB>
                    <a:solidFill>
                      <a:srgbClr val="F9F9F9"/>
                    </a:solidFill>
                  </a:tcPr>
                </a:tc>
                <a:tc>
                  <a:txBody>
                    <a:bodyPr/>
                    <a:lstStyle/>
                    <a:p>
                      <a:pPr>
                        <a:lnSpc>
                          <a:spcPct val="100000"/>
                        </a:lnSpc>
                      </a:pPr>
                      <a:r>
                        <a:rPr lang="fr-FR" sz="700" b="0" strike="noStrike" spc="-1">
                          <a:solidFill>
                            <a:srgbClr val="000000"/>
                          </a:solidFill>
                          <a:latin typeface="Century Gothic"/>
                        </a:rPr>
                        <a:t>Répond, contribue, réagit. Se reprend, reformule en s'aidant des propositions du jury.</a:t>
                      </a:r>
                      <a:endParaRPr lang="fr-FR" sz="700" b="0" strike="noStrike" spc="-1">
                        <a:latin typeface="Arial"/>
                      </a:endParaRPr>
                    </a:p>
                  </a:txBody>
                  <a:tcPr marL="25920" marR="25920">
                    <a:lnT w="9360">
                      <a:solidFill>
                        <a:srgbClr val="C8C8C8"/>
                      </a:solidFill>
                    </a:lnT>
                    <a:lnB w="9360">
                      <a:solidFill>
                        <a:srgbClr val="C8C8C8"/>
                      </a:solidFill>
                    </a:lnB>
                    <a:solidFill>
                      <a:srgbClr val="F9F9F9"/>
                    </a:solidFill>
                  </a:tcPr>
                </a:tc>
                <a:tc>
                  <a:txBody>
                    <a:bodyPr/>
                    <a:lstStyle/>
                    <a:p>
                      <a:pPr>
                        <a:lnSpc>
                          <a:spcPct val="100000"/>
                        </a:lnSpc>
                      </a:pPr>
                      <a:r>
                        <a:rPr lang="fr-FR" sz="700" b="0" strike="noStrike" spc="-1">
                          <a:solidFill>
                            <a:srgbClr val="000000"/>
                          </a:solidFill>
                          <a:latin typeface="Century Gothic"/>
                        </a:rPr>
                        <a:t>Démonstration construite et appuyée sur des arguments précis et pertinents.</a:t>
                      </a:r>
                      <a:endParaRPr lang="fr-FR" sz="700" b="0" strike="noStrike" spc="-1">
                        <a:latin typeface="Arial"/>
                      </a:endParaRPr>
                    </a:p>
                  </a:txBody>
                  <a:tcPr marL="25920" marR="25920">
                    <a:lnT w="9360">
                      <a:solidFill>
                        <a:srgbClr val="C8C8C8"/>
                      </a:solidFill>
                    </a:lnT>
                    <a:lnB w="9360">
                      <a:solidFill>
                        <a:srgbClr val="C8C8C8"/>
                      </a:solidFill>
                    </a:lnB>
                    <a:solidFill>
                      <a:srgbClr val="F9F9F9"/>
                    </a:solidFill>
                  </a:tcPr>
                </a:tc>
                <a:extLst>
                  <a:ext uri="{0D108BD9-81ED-4DB2-BD59-A6C34878D82A}">
                    <a16:rowId xmlns:a16="http://schemas.microsoft.com/office/drawing/2014/main" xmlns="" val="10003"/>
                  </a:ext>
                </a:extLst>
              </a:tr>
              <a:tr h="1212120">
                <a:tc>
                  <a:txBody>
                    <a:bodyPr/>
                    <a:lstStyle/>
                    <a:p>
                      <a:pPr>
                        <a:lnSpc>
                          <a:spcPct val="100000"/>
                        </a:lnSpc>
                      </a:pPr>
                      <a:r>
                        <a:rPr lang="fr-FR" sz="700" b="0" strike="noStrike" spc="-1">
                          <a:solidFill>
                            <a:srgbClr val="000000"/>
                          </a:solidFill>
                          <a:latin typeface="Century Gothic"/>
                        </a:rPr>
                        <a:t>très satisfaisant</a:t>
                      </a:r>
                      <a:endParaRPr lang="fr-FR" sz="700" b="0" strike="noStrike" spc="-1">
                        <a:latin typeface="Arial"/>
                      </a:endParaRPr>
                    </a:p>
                  </a:txBody>
                  <a:tcPr marL="25920" marR="25920">
                    <a:lnT w="9360">
                      <a:solidFill>
                        <a:srgbClr val="C8C8C8"/>
                      </a:solidFill>
                    </a:lnT>
                    <a:solidFill>
                      <a:srgbClr val="F9F9F9"/>
                    </a:solidFill>
                  </a:tcPr>
                </a:tc>
                <a:tc>
                  <a:txBody>
                    <a:bodyPr/>
                    <a:lstStyle/>
                    <a:p>
                      <a:pPr>
                        <a:lnSpc>
                          <a:spcPct val="100000"/>
                        </a:lnSpc>
                      </a:pPr>
                      <a:r>
                        <a:rPr lang="fr-FR" sz="700" b="0" strike="noStrike" spc="-1">
                          <a:solidFill>
                            <a:srgbClr val="000000"/>
                          </a:solidFill>
                          <a:latin typeface="Century Gothic"/>
                        </a:rPr>
                        <a:t>La voix soutient efficacement le discours.</a:t>
                      </a:r>
                      <a:endParaRPr lang="fr-FR" sz="700" b="0" strike="noStrike" spc="-1">
                        <a:latin typeface="Arial"/>
                      </a:endParaRPr>
                    </a:p>
                    <a:p>
                      <a:pPr>
                        <a:lnSpc>
                          <a:spcPct val="100000"/>
                        </a:lnSpc>
                      </a:pPr>
                      <a:r>
                        <a:rPr lang="fr-FR" sz="700" b="0" strike="noStrike" spc="-1">
                          <a:solidFill>
                            <a:srgbClr val="000000"/>
                          </a:solidFill>
                          <a:latin typeface="Century Gothic"/>
                        </a:rPr>
                        <a:t>Qualités prosodiques marquées (débit, fluidité, variations et nuances pertinentes, etc.).</a:t>
                      </a:r>
                      <a:endParaRPr lang="fr-FR" sz="700" b="0" strike="noStrike" spc="-1">
                        <a:latin typeface="Arial"/>
                      </a:endParaRPr>
                    </a:p>
                    <a:p>
                      <a:pPr>
                        <a:lnSpc>
                          <a:spcPct val="100000"/>
                        </a:lnSpc>
                      </a:pPr>
                      <a:r>
                        <a:rPr lang="fr-FR" sz="700" b="0" strike="noStrike" spc="-1">
                          <a:solidFill>
                            <a:srgbClr val="000000"/>
                          </a:solidFill>
                          <a:latin typeface="Century Gothic"/>
                        </a:rPr>
                        <a:t>Le candidat est pleinement engagé dans sa parole. Il utilise un vocabulaire riche et précis.</a:t>
                      </a:r>
                      <a:endParaRPr lang="fr-FR" sz="700" b="0" strike="noStrike" spc="-1">
                        <a:latin typeface="Arial"/>
                      </a:endParaRPr>
                    </a:p>
                  </a:txBody>
                  <a:tcPr marL="25920" marR="25920">
                    <a:lnT w="9360">
                      <a:solidFill>
                        <a:srgbClr val="C8C8C8"/>
                      </a:solidFill>
                    </a:lnT>
                    <a:solidFill>
                      <a:srgbClr val="F9F9F9"/>
                    </a:solidFill>
                  </a:tcPr>
                </a:tc>
                <a:tc>
                  <a:txBody>
                    <a:bodyPr/>
                    <a:lstStyle/>
                    <a:p>
                      <a:pPr>
                        <a:lnSpc>
                          <a:spcPct val="100000"/>
                        </a:lnSpc>
                      </a:pPr>
                      <a:r>
                        <a:rPr lang="fr-FR" sz="700" b="0" strike="noStrike" spc="-1">
                          <a:solidFill>
                            <a:srgbClr val="000000"/>
                          </a:solidFill>
                          <a:latin typeface="Century Gothic"/>
                        </a:rPr>
                        <a:t>Discours fluide, efficace, tirant pleinement profit du temps et développant ses propositions.</a:t>
                      </a:r>
                      <a:endParaRPr lang="fr-FR" sz="700" b="0" strike="noStrike" spc="-1">
                        <a:latin typeface="Arial"/>
                      </a:endParaRPr>
                    </a:p>
                  </a:txBody>
                  <a:tcPr marL="25920" marR="25920">
                    <a:lnT w="9360">
                      <a:solidFill>
                        <a:srgbClr val="C8C8C8"/>
                      </a:solidFill>
                    </a:lnT>
                    <a:solidFill>
                      <a:srgbClr val="F9F9F9"/>
                    </a:solidFill>
                  </a:tcPr>
                </a:tc>
                <a:tc>
                  <a:txBody>
                    <a:bodyPr/>
                    <a:lstStyle/>
                    <a:p>
                      <a:pPr>
                        <a:lnSpc>
                          <a:spcPct val="100000"/>
                        </a:lnSpc>
                      </a:pPr>
                      <a:r>
                        <a:rPr lang="fr-FR" sz="700" b="0" strike="noStrike" spc="-1">
                          <a:solidFill>
                            <a:srgbClr val="000000"/>
                          </a:solidFill>
                          <a:latin typeface="Century Gothic"/>
                        </a:rPr>
                        <a:t>Connaissances maîtrisées, les réponses aux questions du jury témoignent d'une capacité à mobiliser ces connaissances à bon escient et à les exposer clairement.</a:t>
                      </a:r>
                      <a:endParaRPr lang="fr-FR" sz="700" b="0" strike="noStrike" spc="-1">
                        <a:latin typeface="Arial"/>
                      </a:endParaRPr>
                    </a:p>
                  </a:txBody>
                  <a:tcPr marL="25920" marR="25920">
                    <a:lnT w="9360">
                      <a:solidFill>
                        <a:srgbClr val="C8C8C8"/>
                      </a:solidFill>
                    </a:lnT>
                    <a:solidFill>
                      <a:srgbClr val="F9F9F9"/>
                    </a:solidFill>
                  </a:tcPr>
                </a:tc>
                <a:tc>
                  <a:txBody>
                    <a:bodyPr/>
                    <a:lstStyle/>
                    <a:p>
                      <a:pPr>
                        <a:lnSpc>
                          <a:spcPct val="100000"/>
                        </a:lnSpc>
                      </a:pPr>
                      <a:r>
                        <a:rPr lang="fr-FR" sz="700" b="0" strike="noStrike" spc="-1">
                          <a:solidFill>
                            <a:srgbClr val="000000"/>
                          </a:solidFill>
                          <a:latin typeface="Century Gothic"/>
                        </a:rPr>
                        <a:t>S'engage dans sa parole, réagit de façon pertinente. Prend l'initiative dans l'échange. Exploite judicieusement les éléments fournis par la situation d'interaction.</a:t>
                      </a:r>
                      <a:endParaRPr lang="fr-FR" sz="700" b="0" strike="noStrike" spc="-1">
                        <a:latin typeface="Arial"/>
                      </a:endParaRPr>
                    </a:p>
                  </a:txBody>
                  <a:tcPr marL="25920" marR="25920">
                    <a:lnT w="9360">
                      <a:solidFill>
                        <a:srgbClr val="C8C8C8"/>
                      </a:solidFill>
                    </a:lnT>
                    <a:solidFill>
                      <a:srgbClr val="F9F9F9"/>
                    </a:solidFill>
                  </a:tcPr>
                </a:tc>
                <a:tc>
                  <a:txBody>
                    <a:bodyPr/>
                    <a:lstStyle/>
                    <a:p>
                      <a:pPr>
                        <a:lnSpc>
                          <a:spcPct val="100000"/>
                        </a:lnSpc>
                      </a:pPr>
                      <a:r>
                        <a:rPr lang="fr-FR" sz="700" b="0" strike="noStrike" spc="-1">
                          <a:solidFill>
                            <a:srgbClr val="000000"/>
                          </a:solidFill>
                          <a:latin typeface="Century Gothic"/>
                        </a:rPr>
                        <a:t>Maîtrise des enjeux du sujet, capacité à conduire et exprimer une argumentation personnelle, bien construite et raisonnée.</a:t>
                      </a:r>
                      <a:endParaRPr lang="fr-FR" sz="700" b="0" strike="noStrike" spc="-1">
                        <a:latin typeface="Arial"/>
                      </a:endParaRPr>
                    </a:p>
                  </a:txBody>
                  <a:tcPr marL="25920" marR="25920">
                    <a:lnT w="9360">
                      <a:solidFill>
                        <a:srgbClr val="C8C8C8"/>
                      </a:solidFill>
                    </a:lnT>
                    <a:solidFill>
                      <a:srgbClr val="F9F9F9"/>
                    </a:solidFill>
                  </a:tcPr>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3" name="TextShape 1"/>
          <p:cNvSpPr txBox="1"/>
          <p:nvPr/>
        </p:nvSpPr>
        <p:spPr>
          <a:xfrm>
            <a:off x="1200240" y="1789920"/>
            <a:ext cx="6743520" cy="1234080"/>
          </a:xfrm>
          <a:prstGeom prst="rect">
            <a:avLst/>
          </a:prstGeom>
          <a:solidFill>
            <a:srgbClr val="FFFFFF"/>
          </a:solidFill>
          <a:ln w="38160">
            <a:solidFill>
              <a:srgbClr val="404040"/>
            </a:solidFill>
            <a:round/>
          </a:ln>
        </p:spPr>
        <p:txBody>
          <a:bodyPr lIns="68400" tIns="34200" rIns="68400" bIns="34200" anchor="ctr" anchorCtr="1">
            <a:normAutofit/>
          </a:bodyPr>
          <a:lstStyle/>
          <a:p>
            <a:pPr algn="ctr">
              <a:lnSpc>
                <a:spcPct val="100000"/>
              </a:lnSpc>
            </a:pPr>
            <a:r>
              <a:rPr lang="fr-FR" sz="2900" b="1" strike="noStrike" spc="-1">
                <a:solidFill>
                  <a:srgbClr val="262626"/>
                </a:solidFill>
                <a:latin typeface="Gill Sans"/>
                <a:ea typeface="Gill Sans"/>
              </a:rPr>
              <a:t>ORIENTATION</a:t>
            </a:r>
            <a:endParaRPr lang="fr-FR" sz="2900" b="0" strike="noStrike" spc="-1">
              <a:solidFill>
                <a:srgbClr val="000000"/>
              </a:solid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 name="TextShape 1"/>
          <p:cNvSpPr txBox="1"/>
          <p:nvPr/>
        </p:nvSpPr>
        <p:spPr>
          <a:xfrm>
            <a:off x="179512" y="1491630"/>
            <a:ext cx="3202200" cy="527760"/>
          </a:xfrm>
          <a:prstGeom prst="rect">
            <a:avLst/>
          </a:prstGeom>
          <a:noFill/>
          <a:ln>
            <a:noFill/>
          </a:ln>
        </p:spPr>
        <p:txBody>
          <a:bodyPr lIns="68400" tIns="34200" rIns="68400" bIns="34200" anchor="b" anchorCtr="1"/>
          <a:lstStyle/>
          <a:p>
            <a:pPr marL="457200" indent="-228240" algn="ctr">
              <a:lnSpc>
                <a:spcPct val="100000"/>
              </a:lnSpc>
              <a:spcBef>
                <a:spcPts val="799"/>
              </a:spcBef>
            </a:pPr>
            <a:r>
              <a:rPr lang="fr-FR" b="1" spc="-1">
                <a:solidFill>
                  <a:srgbClr val="6B8890"/>
                </a:solidFill>
                <a:latin typeface="Gill Sans"/>
                <a:ea typeface="Gill Sans"/>
              </a:rPr>
              <a:t>Trois</a:t>
            </a:r>
            <a:r>
              <a:rPr lang="fr-FR" sz="1800" b="1" strike="noStrike" spc="-1">
                <a:solidFill>
                  <a:srgbClr val="6B8890"/>
                </a:solidFill>
                <a:latin typeface="Gill Sans"/>
                <a:ea typeface="Gill Sans"/>
              </a:rPr>
              <a:t> </a:t>
            </a:r>
            <a:r>
              <a:rPr lang="fr-FR" sz="1800" b="1" strike="noStrike" spc="-1" dirty="0">
                <a:solidFill>
                  <a:srgbClr val="6B8890"/>
                </a:solidFill>
                <a:latin typeface="Gill Sans"/>
                <a:ea typeface="Gill Sans"/>
              </a:rPr>
              <a:t>objectifs :</a:t>
            </a:r>
            <a:endParaRPr lang="fr-FR" sz="1800" b="0" strike="noStrike" spc="-1" dirty="0">
              <a:solidFill>
                <a:srgbClr val="000000"/>
              </a:solidFill>
              <a:latin typeface="Arial"/>
            </a:endParaRPr>
          </a:p>
        </p:txBody>
      </p:sp>
      <p:sp>
        <p:nvSpPr>
          <p:cNvPr id="855" name="CustomShape 2"/>
          <p:cNvSpPr/>
          <p:nvPr/>
        </p:nvSpPr>
        <p:spPr>
          <a:xfrm>
            <a:off x="171264" y="2067694"/>
            <a:ext cx="3536640" cy="2816066"/>
          </a:xfrm>
          <a:prstGeom prst="rect">
            <a:avLst/>
          </a:prstGeom>
          <a:solidFill>
            <a:schemeClr val="bg1">
              <a:alpha val="70000"/>
            </a:schemeClr>
          </a:solidFill>
          <a:ln>
            <a:noFill/>
          </a:ln>
        </p:spPr>
        <p:style>
          <a:lnRef idx="0">
            <a:scrgbClr r="0" g="0" b="0"/>
          </a:lnRef>
          <a:fillRef idx="0">
            <a:scrgbClr r="0" g="0" b="0"/>
          </a:fillRef>
          <a:effectRef idx="0">
            <a:scrgbClr r="0" g="0" b="0"/>
          </a:effectRef>
          <a:fontRef idx="minor"/>
        </p:style>
        <p:txBody>
          <a:bodyPr lIns="68400" tIns="34200" rIns="68400" bIns="34200">
            <a:normAutofit/>
          </a:bodyPr>
          <a:lstStyle/>
          <a:p>
            <a:pPr marL="457200" indent="-317160" algn="just">
              <a:lnSpc>
                <a:spcPct val="90000"/>
              </a:lnSpc>
              <a:spcBef>
                <a:spcPts val="799"/>
              </a:spcBef>
              <a:buClr>
                <a:srgbClr val="9BAFB5"/>
              </a:buClr>
              <a:buFont typeface="Wingdings" charset="2"/>
              <a:buChar char=""/>
            </a:pPr>
            <a:r>
              <a:rPr lang="fr-FR" sz="1400" b="0" strike="noStrike" spc="-1" dirty="0">
                <a:solidFill>
                  <a:srgbClr val="262626"/>
                </a:solidFill>
                <a:latin typeface="Gill Sans"/>
                <a:ea typeface="Arial"/>
              </a:rPr>
              <a:t>Affiner son projet d’études : aide au choix de la voie d’orientation, des spécialités, des établissements, etc.</a:t>
            </a:r>
            <a:endParaRPr lang="fr-FR" sz="1400" b="0" strike="noStrike" spc="-1" dirty="0">
              <a:latin typeface="Gill Sans"/>
            </a:endParaRPr>
          </a:p>
          <a:p>
            <a:pPr marL="457200" indent="-317160" algn="just">
              <a:lnSpc>
                <a:spcPct val="90000"/>
              </a:lnSpc>
              <a:spcBef>
                <a:spcPts val="799"/>
              </a:spcBef>
              <a:buClr>
                <a:srgbClr val="9BAFB5"/>
              </a:buClr>
              <a:buFont typeface="Wingdings" charset="2"/>
              <a:buChar char=""/>
            </a:pPr>
            <a:r>
              <a:rPr lang="fr-FR" sz="1400" b="0" strike="noStrike" spc="-1" dirty="0">
                <a:solidFill>
                  <a:srgbClr val="262626"/>
                </a:solidFill>
                <a:latin typeface="Gill Sans"/>
                <a:ea typeface="Arial"/>
              </a:rPr>
              <a:t>Accompagner dans la conception d’une orientation professionnelle : connaître les formations et les débouchés de l’enseignement supérieur.</a:t>
            </a:r>
            <a:endParaRPr lang="fr-FR" sz="1400" b="0" strike="noStrike" spc="-1" dirty="0">
              <a:latin typeface="Gill Sans"/>
            </a:endParaRPr>
          </a:p>
          <a:p>
            <a:pPr marL="457200" indent="-317160" algn="just">
              <a:lnSpc>
                <a:spcPct val="90000"/>
              </a:lnSpc>
              <a:spcBef>
                <a:spcPts val="799"/>
              </a:spcBef>
              <a:buClr>
                <a:srgbClr val="9BAFB5"/>
              </a:buClr>
              <a:buFont typeface="Wingdings" charset="2"/>
              <a:buChar char=""/>
            </a:pPr>
            <a:r>
              <a:rPr lang="fr-FR" sz="1400" b="0" strike="noStrike" spc="-1" dirty="0">
                <a:solidFill>
                  <a:srgbClr val="262626"/>
                </a:solidFill>
                <a:latin typeface="Gill Sans"/>
                <a:ea typeface="Arial"/>
              </a:rPr>
              <a:t>Préparer les phases d’admission </a:t>
            </a:r>
            <a:r>
              <a:rPr lang="fr-FR" sz="1400" b="0" strike="noStrike" spc="-1" err="1">
                <a:solidFill>
                  <a:srgbClr val="262626"/>
                </a:solidFill>
                <a:latin typeface="Gill Sans"/>
                <a:ea typeface="Arial"/>
              </a:rPr>
              <a:t>Parcoursup</a:t>
            </a:r>
            <a:r>
              <a:rPr lang="fr-FR" sz="1400" b="0" strike="noStrike" spc="-1">
                <a:solidFill>
                  <a:srgbClr val="262626"/>
                </a:solidFill>
                <a:latin typeface="Gill Sans"/>
                <a:ea typeface="Arial"/>
              </a:rPr>
              <a:t>.</a:t>
            </a:r>
            <a:endParaRPr lang="fr-FR" sz="1400" b="0" strike="noStrike" spc="-1" dirty="0">
              <a:latin typeface="Gill Sans"/>
            </a:endParaRPr>
          </a:p>
        </p:txBody>
      </p:sp>
      <p:sp>
        <p:nvSpPr>
          <p:cNvPr id="856" name="TextShape 3"/>
          <p:cNvSpPr txBox="1"/>
          <p:nvPr/>
        </p:nvSpPr>
        <p:spPr>
          <a:xfrm>
            <a:off x="3851920" y="2067694"/>
            <a:ext cx="5040560" cy="2816066"/>
          </a:xfrm>
          <a:prstGeom prst="rect">
            <a:avLst/>
          </a:prstGeom>
          <a:solidFill>
            <a:srgbClr val="FFFFFF">
              <a:alpha val="70000"/>
            </a:srgbClr>
          </a:solidFill>
          <a:ln>
            <a:noFill/>
          </a:ln>
        </p:spPr>
        <p:txBody>
          <a:bodyPr lIns="68400" tIns="34200" rIns="68400" bIns="34200"/>
          <a:lstStyle/>
          <a:p>
            <a:pPr marL="457200" indent="-317160" algn="just">
              <a:lnSpc>
                <a:spcPct val="90000"/>
              </a:lnSpc>
              <a:spcBef>
                <a:spcPts val="799"/>
              </a:spcBef>
              <a:buClr>
                <a:srgbClr val="9BAFB5"/>
              </a:buClr>
              <a:buFont typeface="Wingdings" charset="2"/>
              <a:buChar char=""/>
            </a:pPr>
            <a:endParaRPr lang="fr-FR" sz="1400" b="0" strike="noStrike" spc="-1" dirty="0">
              <a:solidFill>
                <a:srgbClr val="262626"/>
              </a:solidFill>
              <a:latin typeface="Gill Sans"/>
              <a:ea typeface="Gill Sans"/>
            </a:endParaRPr>
          </a:p>
          <a:p>
            <a:pPr marL="457200" indent="-317160" algn="just">
              <a:lnSpc>
                <a:spcPct val="90000"/>
              </a:lnSpc>
              <a:spcBef>
                <a:spcPts val="799"/>
              </a:spcBef>
              <a:buClr>
                <a:srgbClr val="9BAFB5"/>
              </a:buClr>
              <a:buFont typeface="Wingdings" charset="2"/>
              <a:buChar char=""/>
            </a:pPr>
            <a:r>
              <a:rPr lang="fr-FR" sz="1400" b="0" strike="noStrike" spc="-1" dirty="0">
                <a:solidFill>
                  <a:srgbClr val="262626"/>
                </a:solidFill>
                <a:latin typeface="Gill Sans"/>
                <a:ea typeface="Gill Sans"/>
              </a:rPr>
              <a:t>Un créneau pendant </a:t>
            </a:r>
            <a:r>
              <a:rPr lang="fr-FR" sz="1400" b="0" strike="noStrike" spc="-1">
                <a:solidFill>
                  <a:srgbClr val="262626"/>
                </a:solidFill>
                <a:latin typeface="Gill Sans"/>
                <a:ea typeface="Gill Sans"/>
              </a:rPr>
              <a:t>lequel </a:t>
            </a:r>
            <a:r>
              <a:rPr lang="fr-FR" sz="1400" spc="-1" smtClean="0">
                <a:solidFill>
                  <a:srgbClr val="262626"/>
                </a:solidFill>
                <a:latin typeface="Gill Sans"/>
                <a:ea typeface="Gill Sans"/>
              </a:rPr>
              <a:t>le</a:t>
            </a:r>
            <a:r>
              <a:rPr lang="fr-FR" sz="1400" b="0" strike="noStrike" spc="-1" smtClean="0">
                <a:solidFill>
                  <a:srgbClr val="262626"/>
                </a:solidFill>
                <a:latin typeface="Gill Sans"/>
                <a:ea typeface="Gill Sans"/>
              </a:rPr>
              <a:t> </a:t>
            </a:r>
            <a:r>
              <a:rPr lang="fr-FR" sz="1400" b="0" strike="noStrike" spc="-1" dirty="0">
                <a:solidFill>
                  <a:srgbClr val="262626"/>
                </a:solidFill>
                <a:latin typeface="Gill Sans"/>
                <a:ea typeface="Gill Sans"/>
              </a:rPr>
              <a:t>professeur principal peut convoquer certains élèves ou toute la classe.</a:t>
            </a:r>
          </a:p>
          <a:p>
            <a:pPr marL="457200" indent="-317160" algn="just">
              <a:lnSpc>
                <a:spcPct val="90000"/>
              </a:lnSpc>
              <a:spcBef>
                <a:spcPts val="799"/>
              </a:spcBef>
              <a:buClr>
                <a:srgbClr val="9BAFB5"/>
              </a:buClr>
              <a:buFont typeface="Wingdings" charset="2"/>
              <a:buChar char=""/>
            </a:pPr>
            <a:r>
              <a:rPr lang="fr-FR" sz="1400" spc="-1" dirty="0">
                <a:solidFill>
                  <a:srgbClr val="262626"/>
                </a:solidFill>
                <a:latin typeface="Gill Sans"/>
                <a:ea typeface="Gill Sans"/>
              </a:rPr>
              <a:t>Des heures seront consacrées au projet d’études de l’élève avec le professeur de spécialité (SIN – ITEC – EE) (en concertation étroite avec le professeur principal, </a:t>
            </a:r>
            <a:r>
              <a:rPr lang="fr-FR" sz="1400" spc="-1">
                <a:solidFill>
                  <a:srgbClr val="262626"/>
                </a:solidFill>
                <a:latin typeface="Gill Sans"/>
                <a:ea typeface="Gill Sans"/>
              </a:rPr>
              <a:t>le </a:t>
            </a:r>
            <a:r>
              <a:rPr lang="fr-FR" sz="1400" spc="-1" smtClean="0">
                <a:solidFill>
                  <a:srgbClr val="262626"/>
                </a:solidFill>
                <a:latin typeface="Gill Sans"/>
                <a:ea typeface="Gill Sans"/>
              </a:rPr>
              <a:t>Psy-En </a:t>
            </a:r>
            <a:r>
              <a:rPr lang="fr-FR" sz="1400" spc="-1" dirty="0">
                <a:solidFill>
                  <a:srgbClr val="262626"/>
                </a:solidFill>
                <a:latin typeface="Gill Sans"/>
                <a:ea typeface="Gill Sans"/>
              </a:rPr>
              <a:t>et le </a:t>
            </a:r>
            <a:r>
              <a:rPr lang="fr-FR" sz="1400" spc="-1">
                <a:solidFill>
                  <a:srgbClr val="262626"/>
                </a:solidFill>
                <a:latin typeface="Gill Sans"/>
                <a:ea typeface="Gill Sans"/>
              </a:rPr>
              <a:t>DDFPT</a:t>
            </a:r>
            <a:r>
              <a:rPr lang="fr-FR" sz="1400" spc="-1" smtClean="0">
                <a:solidFill>
                  <a:srgbClr val="262626"/>
                </a:solidFill>
                <a:latin typeface="Gill Sans"/>
                <a:ea typeface="Gill Sans"/>
              </a:rPr>
              <a:t>).</a:t>
            </a:r>
            <a:endParaRPr lang="fr-FR" sz="1400" spc="-1" dirty="0">
              <a:latin typeface="Gill Sans"/>
            </a:endParaRPr>
          </a:p>
          <a:p>
            <a:pPr marL="457200" indent="-317160" algn="just">
              <a:lnSpc>
                <a:spcPct val="90000"/>
              </a:lnSpc>
              <a:spcBef>
                <a:spcPts val="799"/>
              </a:spcBef>
              <a:buClr>
                <a:srgbClr val="9BAFB5"/>
              </a:buClr>
              <a:buFont typeface="Wingdings" charset="2"/>
              <a:buChar char=""/>
            </a:pPr>
            <a:r>
              <a:rPr lang="fr-FR" sz="1400" b="0" strike="noStrike" spc="-1" dirty="0">
                <a:solidFill>
                  <a:srgbClr val="262626"/>
                </a:solidFill>
                <a:latin typeface="Gill Sans"/>
                <a:ea typeface="Gill Sans"/>
              </a:rPr>
              <a:t>Des rendez-vous individuels avec la psychologue </a:t>
            </a:r>
            <a:r>
              <a:rPr lang="fr-FR" sz="1400" b="0" strike="noStrike" spc="-1">
                <a:solidFill>
                  <a:srgbClr val="262626"/>
                </a:solidFill>
                <a:latin typeface="Gill Sans"/>
                <a:ea typeface="Gill Sans"/>
              </a:rPr>
              <a:t>Education </a:t>
            </a:r>
            <a:r>
              <a:rPr lang="fr-FR" sz="1400" b="0" strike="noStrike" spc="-1" smtClean="0">
                <a:solidFill>
                  <a:srgbClr val="262626"/>
                </a:solidFill>
                <a:latin typeface="Gill Sans"/>
                <a:ea typeface="Gill Sans"/>
              </a:rPr>
              <a:t>nationale (en priorité les élèves n’ayant pas de projet d’études).</a:t>
            </a:r>
            <a:endParaRPr lang="fr-FR" sz="1400" b="0" strike="noStrike" spc="-1" dirty="0">
              <a:solidFill>
                <a:srgbClr val="000000"/>
              </a:solidFill>
              <a:latin typeface="Gill Sans"/>
            </a:endParaRPr>
          </a:p>
          <a:p>
            <a:pPr marL="457200" indent="-317160" algn="just">
              <a:lnSpc>
                <a:spcPct val="90000"/>
              </a:lnSpc>
              <a:spcBef>
                <a:spcPts val="799"/>
              </a:spcBef>
              <a:buClr>
                <a:srgbClr val="9BAFB5"/>
              </a:buClr>
              <a:buFont typeface="Wingdings" charset="2"/>
              <a:buChar char=""/>
            </a:pPr>
            <a:r>
              <a:rPr lang="fr-FR" sz="1400" b="0" strike="noStrike" spc="-1" dirty="0">
                <a:solidFill>
                  <a:srgbClr val="262626"/>
                </a:solidFill>
                <a:latin typeface="Gill Sans"/>
                <a:ea typeface="Gill Sans"/>
              </a:rPr>
              <a:t>Des intervenants </a:t>
            </a:r>
            <a:r>
              <a:rPr lang="fr-FR" sz="1400" b="0" strike="noStrike" spc="-1">
                <a:solidFill>
                  <a:srgbClr val="262626"/>
                </a:solidFill>
                <a:latin typeface="Gill Sans"/>
                <a:ea typeface="Gill Sans"/>
              </a:rPr>
              <a:t>extérieurs </a:t>
            </a:r>
            <a:r>
              <a:rPr lang="fr-FR" sz="1400" b="0" strike="noStrike" spc="-1" smtClean="0">
                <a:solidFill>
                  <a:srgbClr val="262626"/>
                </a:solidFill>
                <a:latin typeface="Gill Sans"/>
                <a:ea typeface="Gill Sans"/>
              </a:rPr>
              <a:t>présentant leur école, </a:t>
            </a:r>
            <a:r>
              <a:rPr lang="fr-FR" sz="1400" b="0" strike="noStrike" spc="-1" dirty="0">
                <a:solidFill>
                  <a:srgbClr val="262626"/>
                </a:solidFill>
                <a:latin typeface="Gill Sans"/>
                <a:ea typeface="Gill Sans"/>
              </a:rPr>
              <a:t>leur parcours et leur métier.</a:t>
            </a:r>
            <a:endParaRPr lang="fr-FR" sz="1400" b="0" strike="noStrike" spc="-1" dirty="0">
              <a:solidFill>
                <a:srgbClr val="000000"/>
              </a:solidFill>
              <a:latin typeface="Gill Sans"/>
            </a:endParaRPr>
          </a:p>
        </p:txBody>
      </p:sp>
      <p:sp>
        <p:nvSpPr>
          <p:cNvPr id="857" name="TextShape 4"/>
          <p:cNvSpPr txBox="1"/>
          <p:nvPr/>
        </p:nvSpPr>
        <p:spPr>
          <a:xfrm>
            <a:off x="3851920" y="1470960"/>
            <a:ext cx="4968552" cy="527760"/>
          </a:xfrm>
          <a:prstGeom prst="rect">
            <a:avLst/>
          </a:prstGeom>
          <a:noFill/>
          <a:ln>
            <a:noFill/>
          </a:ln>
        </p:spPr>
        <p:txBody>
          <a:bodyPr lIns="68400" tIns="34200" rIns="68400" bIns="34200" anchor="b" anchorCtr="1"/>
          <a:lstStyle/>
          <a:p>
            <a:pPr marL="457200" indent="-228240" algn="ctr">
              <a:lnSpc>
                <a:spcPct val="100000"/>
              </a:lnSpc>
              <a:spcBef>
                <a:spcPts val="799"/>
              </a:spcBef>
            </a:pPr>
            <a:r>
              <a:rPr lang="fr-FR" sz="1800" b="1" strike="noStrike" spc="-1" dirty="0">
                <a:solidFill>
                  <a:srgbClr val="6B8890"/>
                </a:solidFill>
                <a:latin typeface="Gill Sans"/>
                <a:ea typeface="Gill Sans"/>
              </a:rPr>
              <a:t>Modalités de </a:t>
            </a:r>
            <a:r>
              <a:rPr lang="fr-FR" sz="1800" b="1" strike="noStrike" spc="-1">
                <a:solidFill>
                  <a:srgbClr val="6B8890"/>
                </a:solidFill>
                <a:latin typeface="Gill Sans"/>
                <a:ea typeface="Gill Sans"/>
              </a:rPr>
              <a:t>mise en œuvre </a:t>
            </a:r>
            <a:r>
              <a:rPr lang="fr-FR" sz="1800" b="1" strike="noStrike" spc="-1" dirty="0">
                <a:solidFill>
                  <a:srgbClr val="6B8890"/>
                </a:solidFill>
                <a:latin typeface="Gill Sans"/>
                <a:ea typeface="Gill Sans"/>
              </a:rPr>
              <a:t>: </a:t>
            </a:r>
            <a:endParaRPr lang="fr-FR" sz="1800" b="0" strike="noStrike" spc="-1" dirty="0">
              <a:solidFill>
                <a:srgbClr val="000000"/>
              </a:solidFill>
              <a:latin typeface="Arial"/>
            </a:endParaRPr>
          </a:p>
        </p:txBody>
      </p:sp>
      <p:sp>
        <p:nvSpPr>
          <p:cNvPr id="858" name="CustomShape 5"/>
          <p:cNvSpPr/>
          <p:nvPr/>
        </p:nvSpPr>
        <p:spPr>
          <a:xfrm>
            <a:off x="484920" y="195480"/>
            <a:ext cx="7952040" cy="1060920"/>
          </a:xfrm>
          <a:prstGeom prst="rect">
            <a:avLst/>
          </a:prstGeom>
          <a:solidFill>
            <a:srgbClr val="FFFFFF"/>
          </a:solidFill>
          <a:ln w="31680">
            <a:solidFill>
              <a:srgbClr val="404040"/>
            </a:solidFill>
            <a:miter/>
          </a:ln>
        </p:spPr>
        <p:style>
          <a:lnRef idx="0">
            <a:scrgbClr r="0" g="0" b="0"/>
          </a:lnRef>
          <a:fillRef idx="0">
            <a:scrgbClr r="0" g="0" b="0"/>
          </a:fillRef>
          <a:effectRef idx="0">
            <a:scrgbClr r="0" g="0" b="0"/>
          </a:effectRef>
          <a:fontRef idx="minor"/>
        </p:style>
        <p:txBody>
          <a:bodyPr lIns="137160" tIns="137160" rIns="137160" bIns="137160" anchor="ctr">
            <a:normAutofit fontScale="85000" lnSpcReduction="10000"/>
          </a:bodyPr>
          <a:lstStyle/>
          <a:p>
            <a:pPr algn="ctr">
              <a:lnSpc>
                <a:spcPct val="120000"/>
              </a:lnSpc>
            </a:pPr>
            <a:r>
              <a:rPr lang="fr-FR" sz="2800" b="0" strike="noStrike" spc="-1" dirty="0">
                <a:solidFill>
                  <a:srgbClr val="262626"/>
                </a:solidFill>
                <a:latin typeface="Gill Sans"/>
                <a:ea typeface="Gill Sans"/>
              </a:rPr>
              <a:t>ACCOMPAGNEMENT AUX </a:t>
            </a:r>
            <a:r>
              <a:rPr lang="fr-FR" sz="2800" b="0" strike="noStrike" spc="-1">
                <a:solidFill>
                  <a:srgbClr val="262626"/>
                </a:solidFill>
                <a:latin typeface="Gill Sans"/>
                <a:ea typeface="Gill Sans"/>
              </a:rPr>
              <a:t>CHOIX D’ORIENTATION</a:t>
            </a:r>
            <a:endParaRPr lang="fr-FR" sz="2800" b="0" strike="noStrike" spc="-1" dirty="0">
              <a:latin typeface="Gill San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70C0">
            <a:alpha val="27000"/>
          </a:srgbClr>
        </a:solidFill>
        <a:effectLst/>
      </p:bgPr>
    </p:bg>
    <p:spTree>
      <p:nvGrpSpPr>
        <p:cNvPr id="1" name=""/>
        <p:cNvGrpSpPr/>
        <p:nvPr/>
      </p:nvGrpSpPr>
      <p:grpSpPr>
        <a:xfrm>
          <a:off x="0" y="0"/>
          <a:ext cx="0" cy="0"/>
          <a:chOff x="0" y="0"/>
          <a:chExt cx="0" cy="0"/>
        </a:xfrm>
      </p:grpSpPr>
      <p:graphicFrame>
        <p:nvGraphicFramePr>
          <p:cNvPr id="859" name="Table 1"/>
          <p:cNvGraphicFramePr/>
          <p:nvPr>
            <p:extLst>
              <p:ext uri="{D42A27DB-BD31-4B8C-83A1-F6EECF244321}">
                <p14:modId xmlns:p14="http://schemas.microsoft.com/office/powerpoint/2010/main" xmlns="" val="1607691600"/>
              </p:ext>
            </p:extLst>
          </p:nvPr>
        </p:nvGraphicFramePr>
        <p:xfrm>
          <a:off x="755576" y="106938"/>
          <a:ext cx="8096824" cy="4857118"/>
        </p:xfrm>
        <a:graphic>
          <a:graphicData uri="http://schemas.openxmlformats.org/drawingml/2006/table">
            <a:tbl>
              <a:tblPr/>
              <a:tblGrid>
                <a:gridCol w="8096824">
                  <a:extLst>
                    <a:ext uri="{9D8B030D-6E8A-4147-A177-3AD203B41FA5}">
                      <a16:colId xmlns:a16="http://schemas.microsoft.com/office/drawing/2014/main" xmlns="" val="20000"/>
                    </a:ext>
                  </a:extLst>
                </a:gridCol>
              </a:tblGrid>
              <a:tr h="474225">
                <a:tc>
                  <a:txBody>
                    <a:bodyPr/>
                    <a:lstStyle/>
                    <a:p>
                      <a:pPr algn="ctr">
                        <a:lnSpc>
                          <a:spcPct val="100000"/>
                        </a:lnSpc>
                      </a:pPr>
                      <a:r>
                        <a:rPr lang="fr-FR" sz="1400" b="1" strike="noStrike" spc="-1" dirty="0">
                          <a:solidFill>
                            <a:srgbClr val="000000"/>
                          </a:solidFill>
                          <a:latin typeface="Gill Sans"/>
                          <a:ea typeface="Calibri"/>
                        </a:rPr>
                        <a:t>PROGRAMME </a:t>
                      </a:r>
                      <a:r>
                        <a:rPr lang="fr-FR" sz="1400" b="1" strike="noStrike" spc="-1">
                          <a:solidFill>
                            <a:srgbClr val="000000"/>
                          </a:solidFill>
                          <a:latin typeface="Gill Sans"/>
                          <a:ea typeface="Calibri"/>
                        </a:rPr>
                        <a:t>INDICATIF </a:t>
                      </a:r>
                      <a:r>
                        <a:rPr lang="fr-FR" sz="1400" b="1" strike="noStrike" spc="-1" smtClean="0">
                          <a:solidFill>
                            <a:srgbClr val="000000"/>
                          </a:solidFill>
                          <a:latin typeface="Gill Sans"/>
                          <a:ea typeface="Calibri"/>
                        </a:rPr>
                        <a:t>DES </a:t>
                      </a:r>
                      <a:r>
                        <a:rPr lang="fr-FR" sz="1400" b="1" strike="noStrike" spc="-1" dirty="0">
                          <a:solidFill>
                            <a:srgbClr val="000000"/>
                          </a:solidFill>
                          <a:latin typeface="Gill Sans"/>
                          <a:ea typeface="Calibri"/>
                        </a:rPr>
                        <a:t>ACTIONS MENEES dans le cadre de l’orientation</a:t>
                      </a:r>
                      <a:endParaRPr lang="fr-FR" sz="1400" b="0" strike="noStrike" spc="-1" dirty="0">
                        <a:latin typeface="Arial"/>
                      </a:endParaRPr>
                    </a:p>
                  </a:txBody>
                  <a:tcPr marL="28800" marR="28800">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xmlns="" val="10000"/>
                  </a:ext>
                </a:extLst>
              </a:tr>
              <a:tr h="220694">
                <a:tc>
                  <a:txBody>
                    <a:bodyPr/>
                    <a:lstStyle/>
                    <a:p>
                      <a:pPr algn="just">
                        <a:lnSpc>
                          <a:spcPct val="100000"/>
                        </a:lnSpc>
                      </a:pPr>
                      <a:r>
                        <a:rPr lang="fr-FR" sz="900" b="1" strike="noStrike" spc="-1" dirty="0">
                          <a:solidFill>
                            <a:srgbClr val="000000"/>
                          </a:solidFill>
                          <a:latin typeface="Gill Sans"/>
                          <a:ea typeface="Times New Roman"/>
                        </a:rPr>
                        <a:t>De la rentrée aux vacances d’automne</a:t>
                      </a:r>
                      <a:r>
                        <a:rPr lang="fr-FR" sz="900" b="0" strike="noStrike" spc="-1" dirty="0">
                          <a:solidFill>
                            <a:srgbClr val="000000"/>
                          </a:solidFill>
                          <a:latin typeface="Gill Sans"/>
                          <a:ea typeface="Times New Roman"/>
                        </a:rPr>
                        <a:t> </a:t>
                      </a:r>
                      <a:endParaRPr lang="fr-FR" sz="900" b="0" strike="noStrike" spc="-1" dirty="0">
                        <a:latin typeface="Gill Sans"/>
                      </a:endParaRPr>
                    </a:p>
                  </a:txBody>
                  <a:tcPr marL="28800" marR="28800">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xmlns="" val="10001"/>
                  </a:ext>
                </a:extLst>
              </a:tr>
              <a:tr h="563318">
                <a:tc>
                  <a:txBody>
                    <a:bodyPr/>
                    <a:lstStyle/>
                    <a:p>
                      <a:pPr marL="254160" indent="-253800" algn="just">
                        <a:lnSpc>
                          <a:spcPct val="100000"/>
                        </a:lnSpc>
                        <a:buClr>
                          <a:srgbClr val="000000"/>
                        </a:buClr>
                        <a:buFont typeface="Calibri"/>
                        <a:buChar char="-"/>
                      </a:pPr>
                      <a:r>
                        <a:rPr lang="fr-FR" sz="900" b="0" strike="noStrike" spc="-1" dirty="0">
                          <a:solidFill>
                            <a:srgbClr val="000000"/>
                          </a:solidFill>
                          <a:latin typeface="Gill Sans"/>
                          <a:ea typeface="Times New Roman"/>
                        </a:rPr>
                        <a:t>Accueil ayant pour objectif de faire  aux élèves le bilan de leur parcours, de leurs résultats et de leurs attendus pour l’année à venir</a:t>
                      </a:r>
                    </a:p>
                    <a:p>
                      <a:pPr marL="254160" marR="0" lvl="0" indent="-253800" algn="just" defTabSz="914400" eaLnBrk="1" fontAlgn="auto" latinLnBrk="0" hangingPunct="1">
                        <a:lnSpc>
                          <a:spcPct val="100000"/>
                        </a:lnSpc>
                        <a:spcBef>
                          <a:spcPts val="0"/>
                        </a:spcBef>
                        <a:spcAft>
                          <a:spcPts val="0"/>
                        </a:spcAft>
                        <a:buClr>
                          <a:srgbClr val="000000"/>
                        </a:buClr>
                        <a:buSzTx/>
                        <a:buFont typeface="Calibri"/>
                        <a:buChar char="-"/>
                        <a:tabLst/>
                        <a:defRPr/>
                      </a:pPr>
                      <a:r>
                        <a:rPr lang="fr-FR" sz="900" b="0" strike="noStrike" spc="-1" dirty="0">
                          <a:solidFill>
                            <a:srgbClr val="000000"/>
                          </a:solidFill>
                          <a:latin typeface="Gill Sans"/>
                          <a:ea typeface="Times New Roman"/>
                        </a:rPr>
                        <a:t>Présentation des filières post-bac </a:t>
                      </a:r>
                    </a:p>
                    <a:p>
                      <a:pPr marL="254160" indent="-253800" algn="just">
                        <a:lnSpc>
                          <a:spcPct val="100000"/>
                        </a:lnSpc>
                        <a:buClr>
                          <a:srgbClr val="000000"/>
                        </a:buClr>
                        <a:buFont typeface="Calibri"/>
                        <a:buChar char="-"/>
                      </a:pPr>
                      <a:r>
                        <a:rPr lang="fr-FR" sz="900" b="0" strike="noStrike" spc="-1" smtClean="0">
                          <a:solidFill>
                            <a:srgbClr val="000000"/>
                          </a:solidFill>
                          <a:latin typeface="Gill Sans"/>
                          <a:ea typeface="Times New Roman"/>
                        </a:rPr>
                        <a:t>Présentation </a:t>
                      </a:r>
                      <a:r>
                        <a:rPr lang="fr-FR" sz="900" b="0" strike="noStrike" spc="-1" dirty="0">
                          <a:solidFill>
                            <a:srgbClr val="000000"/>
                          </a:solidFill>
                          <a:latin typeface="Gill Sans"/>
                          <a:ea typeface="Times New Roman"/>
                        </a:rPr>
                        <a:t>de l’épreuve du grand oral</a:t>
                      </a:r>
                    </a:p>
                  </a:txBody>
                  <a:tcPr marL="28800" marR="288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xmlns="" val="10002"/>
                  </a:ext>
                </a:extLst>
              </a:tr>
              <a:tr h="220694">
                <a:tc>
                  <a:txBody>
                    <a:bodyPr/>
                    <a:lstStyle/>
                    <a:p>
                      <a:pPr algn="just">
                        <a:lnSpc>
                          <a:spcPct val="100000"/>
                        </a:lnSpc>
                      </a:pPr>
                      <a:r>
                        <a:rPr lang="fr-FR" sz="900" b="1" strike="noStrike" spc="-1" dirty="0">
                          <a:solidFill>
                            <a:srgbClr val="000000"/>
                          </a:solidFill>
                          <a:latin typeface="Gill Sans"/>
                          <a:ea typeface="Times New Roman"/>
                        </a:rPr>
                        <a:t>De la rentrée de novembre aux vacances de Noël : </a:t>
                      </a:r>
                      <a:endParaRPr lang="fr-FR" sz="900" b="0" strike="noStrike" spc="-1" dirty="0">
                        <a:latin typeface="Gill Sans"/>
                      </a:endParaRPr>
                    </a:p>
                  </a:txBody>
                  <a:tcPr marL="28800" marR="28800">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xmlns="" val="10003"/>
                  </a:ext>
                </a:extLst>
              </a:tr>
              <a:tr h="882776">
                <a:tc>
                  <a:txBody>
                    <a:bodyPr/>
                    <a:lstStyle/>
                    <a:p>
                      <a:pPr marL="254160" indent="-253800" algn="just">
                        <a:lnSpc>
                          <a:spcPct val="100000"/>
                        </a:lnSpc>
                        <a:buClr>
                          <a:srgbClr val="000000"/>
                        </a:buClr>
                        <a:buFont typeface="Calibri"/>
                        <a:buChar char="-"/>
                      </a:pPr>
                      <a:r>
                        <a:rPr lang="fr-FR" sz="900" b="0" strike="noStrike" spc="-1" dirty="0">
                          <a:solidFill>
                            <a:srgbClr val="000000"/>
                          </a:solidFill>
                          <a:latin typeface="Gill Sans"/>
                          <a:ea typeface="Times New Roman"/>
                        </a:rPr>
                        <a:t>Préparation des salons étudiants </a:t>
                      </a:r>
                      <a:endParaRPr lang="fr-FR" sz="900" b="0" strike="noStrike" spc="-1" dirty="0">
                        <a:latin typeface="Gill Sans"/>
                      </a:endParaRPr>
                    </a:p>
                    <a:p>
                      <a:pPr marL="254160" indent="-253800" algn="just">
                        <a:lnSpc>
                          <a:spcPct val="100000"/>
                        </a:lnSpc>
                        <a:buClr>
                          <a:srgbClr val="000000"/>
                        </a:buClr>
                        <a:buFont typeface="Calibri"/>
                        <a:buChar char="-"/>
                      </a:pPr>
                      <a:r>
                        <a:rPr lang="fr-FR" sz="900" b="0" strike="noStrike" spc="-1" dirty="0">
                          <a:solidFill>
                            <a:srgbClr val="000000"/>
                          </a:solidFill>
                          <a:latin typeface="Gill Sans"/>
                          <a:ea typeface="Times New Roman"/>
                        </a:rPr>
                        <a:t>Entretiens individuels </a:t>
                      </a:r>
                    </a:p>
                    <a:p>
                      <a:pPr marL="254160" marR="0" indent="-253800" algn="just" defTabSz="914400" eaLnBrk="1" fontAlgn="auto" latinLnBrk="0" hangingPunct="1">
                        <a:lnSpc>
                          <a:spcPct val="100000"/>
                        </a:lnSpc>
                        <a:spcBef>
                          <a:spcPts val="0"/>
                        </a:spcBef>
                        <a:spcAft>
                          <a:spcPts val="0"/>
                        </a:spcAft>
                        <a:buClr>
                          <a:srgbClr val="000000"/>
                        </a:buClr>
                        <a:buSzTx/>
                        <a:buFont typeface="Calibri"/>
                        <a:buChar char="-"/>
                        <a:tabLst/>
                        <a:defRPr/>
                      </a:pPr>
                      <a:r>
                        <a:rPr lang="fr-FR" sz="900" b="0" strike="noStrike" spc="-1" dirty="0">
                          <a:solidFill>
                            <a:srgbClr val="000000"/>
                          </a:solidFill>
                          <a:latin typeface="Gill Sans"/>
                          <a:ea typeface="Times New Roman"/>
                        </a:rPr>
                        <a:t>Présentation  des objectifs </a:t>
                      </a:r>
                      <a:r>
                        <a:rPr lang="fr-FR" sz="900" b="0" i="1" strike="noStrike" spc="-1" dirty="0" err="1">
                          <a:solidFill>
                            <a:srgbClr val="000000"/>
                          </a:solidFill>
                          <a:latin typeface="Gill Sans"/>
                          <a:ea typeface="Times New Roman"/>
                        </a:rPr>
                        <a:t>Parcoursup</a:t>
                      </a:r>
                      <a:r>
                        <a:rPr lang="fr-FR" sz="900" b="0" strike="noStrike" spc="-1" dirty="0">
                          <a:solidFill>
                            <a:srgbClr val="000000"/>
                          </a:solidFill>
                          <a:latin typeface="Gill Sans"/>
                          <a:ea typeface="Times New Roman"/>
                        </a:rPr>
                        <a:t> et des grandes phases du calendrier</a:t>
                      </a:r>
                      <a:r>
                        <a:rPr lang="fr-FR" sz="900" b="0" strike="noStrike" spc="-1" baseline="0" dirty="0">
                          <a:solidFill>
                            <a:srgbClr val="000000"/>
                          </a:solidFill>
                          <a:latin typeface="Gill Sans"/>
                          <a:ea typeface="Times New Roman"/>
                        </a:rPr>
                        <a:t> </a:t>
                      </a:r>
                      <a:r>
                        <a:rPr lang="fr-FR" sz="900" b="0" strike="noStrike" spc="-1" dirty="0">
                          <a:solidFill>
                            <a:srgbClr val="000000"/>
                          </a:solidFill>
                          <a:latin typeface="Gill Sans"/>
                          <a:ea typeface="Times New Roman"/>
                        </a:rPr>
                        <a:t>avec le psychologue Éducation nationale (le psy-EN) </a:t>
                      </a:r>
                      <a:endParaRPr lang="fr-FR" sz="900" b="0" strike="noStrike" spc="-1" dirty="0">
                        <a:latin typeface="Gill Sans"/>
                      </a:endParaRPr>
                    </a:p>
                    <a:p>
                      <a:pPr marL="254160" marR="0" lvl="0" indent="-253800" algn="just" defTabSz="914400" eaLnBrk="1" fontAlgn="auto" latinLnBrk="0" hangingPunct="1">
                        <a:lnSpc>
                          <a:spcPct val="100000"/>
                        </a:lnSpc>
                        <a:spcBef>
                          <a:spcPts val="0"/>
                        </a:spcBef>
                        <a:spcAft>
                          <a:spcPts val="0"/>
                        </a:spcAft>
                        <a:buClr>
                          <a:srgbClr val="000000"/>
                        </a:buClr>
                        <a:buSzTx/>
                        <a:buFont typeface="Calibri"/>
                        <a:buChar char="-"/>
                        <a:tabLst/>
                        <a:defRPr/>
                      </a:pPr>
                      <a:r>
                        <a:rPr lang="fr-FR" sz="900" b="0" strike="noStrike" spc="-1" dirty="0">
                          <a:solidFill>
                            <a:srgbClr val="000000"/>
                          </a:solidFill>
                          <a:latin typeface="Gill Sans"/>
                          <a:ea typeface="Times New Roman"/>
                        </a:rPr>
                        <a:t>Contacts avec des anciens élèves (retour</a:t>
                      </a:r>
                      <a:r>
                        <a:rPr lang="fr-FR" sz="900" b="0" strike="noStrike" spc="-1" baseline="0" dirty="0">
                          <a:solidFill>
                            <a:srgbClr val="000000"/>
                          </a:solidFill>
                          <a:latin typeface="Gill Sans"/>
                          <a:ea typeface="Times New Roman"/>
                        </a:rPr>
                        <a:t> vers le future)</a:t>
                      </a:r>
                      <a:r>
                        <a:rPr lang="fr-FR" sz="900" b="0" strike="noStrike" spc="-1" dirty="0">
                          <a:solidFill>
                            <a:srgbClr val="000000"/>
                          </a:solidFill>
                          <a:latin typeface="Gill Sans"/>
                          <a:ea typeface="Times New Roman"/>
                        </a:rPr>
                        <a:t>. </a:t>
                      </a:r>
                      <a:endParaRPr lang="fr-FR" sz="900" b="0" strike="noStrike" spc="-1" dirty="0">
                        <a:latin typeface="Gill Sans"/>
                      </a:endParaRPr>
                    </a:p>
                    <a:p>
                      <a:pPr marL="254160" marR="0" indent="-253800" algn="just" defTabSz="914400" eaLnBrk="1" fontAlgn="auto" latinLnBrk="0" hangingPunct="1">
                        <a:lnSpc>
                          <a:spcPct val="100000"/>
                        </a:lnSpc>
                        <a:spcBef>
                          <a:spcPts val="0"/>
                        </a:spcBef>
                        <a:spcAft>
                          <a:spcPts val="0"/>
                        </a:spcAft>
                        <a:buClr>
                          <a:srgbClr val="000000"/>
                        </a:buClr>
                        <a:buSzTx/>
                        <a:buFont typeface="Calibri"/>
                        <a:buChar char="-"/>
                        <a:tabLst/>
                        <a:defRPr/>
                      </a:pPr>
                      <a:endParaRPr lang="fr-FR" sz="900" b="0" strike="noStrike" spc="-1" dirty="0">
                        <a:latin typeface="Gill Sans"/>
                      </a:endParaRPr>
                    </a:p>
                    <a:p>
                      <a:pPr marL="254160" indent="-253800" algn="just">
                        <a:lnSpc>
                          <a:spcPct val="100000"/>
                        </a:lnSpc>
                        <a:buClr>
                          <a:srgbClr val="000000"/>
                        </a:buClr>
                        <a:buFont typeface="Calibri"/>
                        <a:buNone/>
                      </a:pPr>
                      <a:endParaRPr lang="fr-FR" sz="900" b="0" strike="noStrike" spc="-1" dirty="0">
                        <a:latin typeface="Gill Sans"/>
                      </a:endParaRPr>
                    </a:p>
                  </a:txBody>
                  <a:tcPr marL="28800" marR="288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xmlns="" val="10004"/>
                  </a:ext>
                </a:extLst>
              </a:tr>
              <a:tr h="220694">
                <a:tc>
                  <a:txBody>
                    <a:bodyPr/>
                    <a:lstStyle/>
                    <a:p>
                      <a:pPr algn="just">
                        <a:lnSpc>
                          <a:spcPct val="100000"/>
                        </a:lnSpc>
                      </a:pPr>
                      <a:r>
                        <a:rPr lang="fr-FR" sz="900" b="1" strike="noStrike" spc="-1" dirty="0">
                          <a:solidFill>
                            <a:srgbClr val="000000"/>
                          </a:solidFill>
                          <a:latin typeface="Gill Sans"/>
                          <a:ea typeface="Times New Roman"/>
                        </a:rPr>
                        <a:t>De la rentrée de janvier aux vacances d’hiver : </a:t>
                      </a:r>
                      <a:endParaRPr lang="fr-FR" sz="900" b="0" strike="noStrike" spc="-1" dirty="0">
                        <a:latin typeface="Gill Sans"/>
                      </a:endParaRPr>
                    </a:p>
                  </a:txBody>
                  <a:tcPr marL="28800" marR="28800">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xmlns="" val="10005"/>
                  </a:ext>
                </a:extLst>
              </a:tr>
              <a:tr h="738025">
                <a:tc>
                  <a:txBody>
                    <a:bodyPr/>
                    <a:lstStyle/>
                    <a:p>
                      <a:pPr marL="254160" indent="-253800" algn="just">
                        <a:lnSpc>
                          <a:spcPct val="100000"/>
                        </a:lnSpc>
                        <a:buClr>
                          <a:srgbClr val="000000"/>
                        </a:buClr>
                        <a:buFont typeface="Calibri"/>
                        <a:buChar char="-"/>
                      </a:pPr>
                      <a:r>
                        <a:rPr lang="fr-FR" sz="900" b="0" strike="noStrike" spc="-1" dirty="0">
                          <a:solidFill>
                            <a:srgbClr val="000000"/>
                          </a:solidFill>
                          <a:latin typeface="Gill Sans"/>
                          <a:ea typeface="Times New Roman"/>
                        </a:rPr>
                        <a:t>Présentation de la plateforme </a:t>
                      </a:r>
                      <a:r>
                        <a:rPr lang="fr-FR" sz="900" b="0" i="1" strike="noStrike" spc="-1" dirty="0" err="1">
                          <a:solidFill>
                            <a:srgbClr val="000000"/>
                          </a:solidFill>
                          <a:latin typeface="Gill Sans"/>
                          <a:ea typeface="Times New Roman"/>
                        </a:rPr>
                        <a:t>Parcoursup</a:t>
                      </a:r>
                      <a:r>
                        <a:rPr lang="fr-FR" sz="900" b="0" strike="noStrike" spc="-1" dirty="0">
                          <a:solidFill>
                            <a:srgbClr val="000000"/>
                          </a:solidFill>
                          <a:latin typeface="Gill Sans"/>
                          <a:ea typeface="Times New Roman"/>
                        </a:rPr>
                        <a:t> aux parents d’élèves</a:t>
                      </a:r>
                      <a:endParaRPr lang="fr-FR" sz="900" b="0" strike="noStrike" spc="-1" dirty="0">
                        <a:latin typeface="Gill Sans"/>
                      </a:endParaRPr>
                    </a:p>
                    <a:p>
                      <a:pPr marL="254160" indent="-253800" algn="just">
                        <a:lnSpc>
                          <a:spcPct val="100000"/>
                        </a:lnSpc>
                        <a:buClr>
                          <a:srgbClr val="000000"/>
                        </a:buClr>
                        <a:buFont typeface="Calibri"/>
                        <a:buChar char="-"/>
                      </a:pPr>
                      <a:r>
                        <a:rPr lang="fr-FR" sz="900" b="0" strike="noStrike" spc="-1" dirty="0">
                          <a:solidFill>
                            <a:srgbClr val="000000"/>
                          </a:solidFill>
                          <a:latin typeface="Gill Sans"/>
                          <a:ea typeface="Times New Roman"/>
                        </a:rPr>
                        <a:t>Inscription sur la plateforme </a:t>
                      </a:r>
                      <a:r>
                        <a:rPr lang="fr-FR" sz="900" b="0" i="1" strike="noStrike" spc="-1" dirty="0" err="1">
                          <a:solidFill>
                            <a:srgbClr val="000000"/>
                          </a:solidFill>
                          <a:latin typeface="Gill Sans"/>
                          <a:ea typeface="Times New Roman"/>
                        </a:rPr>
                        <a:t>Parcoursup</a:t>
                      </a:r>
                      <a:r>
                        <a:rPr lang="fr-FR" sz="900" b="0" strike="noStrike" spc="-1" dirty="0">
                          <a:solidFill>
                            <a:srgbClr val="000000"/>
                          </a:solidFill>
                          <a:latin typeface="Gill Sans"/>
                          <a:ea typeface="Times New Roman"/>
                        </a:rPr>
                        <a:t>.</a:t>
                      </a:r>
                      <a:endParaRPr lang="fr-FR" sz="900" b="0" strike="noStrike" spc="-1" dirty="0">
                        <a:latin typeface="Gill Sans"/>
                      </a:endParaRPr>
                    </a:p>
                    <a:p>
                      <a:pPr marL="254160" indent="-253800" algn="just">
                        <a:lnSpc>
                          <a:spcPct val="100000"/>
                        </a:lnSpc>
                        <a:buClr>
                          <a:srgbClr val="000000"/>
                        </a:buClr>
                        <a:buFont typeface="Calibri"/>
                        <a:buChar char="-"/>
                      </a:pPr>
                      <a:r>
                        <a:rPr lang="fr-FR" sz="900" b="0" strike="noStrike" spc="-1" dirty="0">
                          <a:solidFill>
                            <a:srgbClr val="000000"/>
                          </a:solidFill>
                          <a:latin typeface="Gill Sans"/>
                          <a:ea typeface="Times New Roman"/>
                        </a:rPr>
                        <a:t>Rédaction et correction des projets de formation motivés</a:t>
                      </a:r>
                      <a:endParaRPr lang="fr-FR" sz="900" b="0" strike="noStrike" spc="-1" dirty="0">
                        <a:latin typeface="Gill Sans"/>
                      </a:endParaRPr>
                    </a:p>
                    <a:p>
                      <a:pPr marL="254160" indent="-253800" algn="just">
                        <a:lnSpc>
                          <a:spcPct val="100000"/>
                        </a:lnSpc>
                        <a:buClr>
                          <a:srgbClr val="000000"/>
                        </a:buClr>
                        <a:buFont typeface="Calibri"/>
                        <a:buChar char="-"/>
                      </a:pPr>
                      <a:r>
                        <a:rPr lang="fr-FR" sz="900" b="0" strike="noStrike" spc="-1" dirty="0">
                          <a:solidFill>
                            <a:srgbClr val="000000"/>
                          </a:solidFill>
                          <a:latin typeface="Gill Sans"/>
                          <a:ea typeface="Times New Roman"/>
                        </a:rPr>
                        <a:t>Rédaction et de correction du CV à renseigner sur la plateforme </a:t>
                      </a:r>
                      <a:r>
                        <a:rPr lang="fr-FR" sz="900" b="0" i="1" strike="noStrike" spc="-1" dirty="0" err="1">
                          <a:solidFill>
                            <a:srgbClr val="000000"/>
                          </a:solidFill>
                          <a:latin typeface="Gill Sans"/>
                          <a:ea typeface="Times New Roman"/>
                        </a:rPr>
                        <a:t>Parcoursup</a:t>
                      </a:r>
                      <a:r>
                        <a:rPr lang="fr-FR" sz="900" b="0" strike="noStrike" spc="-1" dirty="0">
                          <a:solidFill>
                            <a:srgbClr val="000000"/>
                          </a:solidFill>
                          <a:latin typeface="Gill Sans"/>
                          <a:ea typeface="Times New Roman"/>
                        </a:rPr>
                        <a:t> </a:t>
                      </a:r>
                      <a:endParaRPr lang="fr-FR" sz="900" b="0" strike="noStrike" spc="-1" dirty="0">
                        <a:latin typeface="Gill Sans"/>
                      </a:endParaRPr>
                    </a:p>
                  </a:txBody>
                  <a:tcPr marL="28800" marR="288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xmlns="" val="10006"/>
                  </a:ext>
                </a:extLst>
              </a:tr>
              <a:tr h="220694">
                <a:tc>
                  <a:txBody>
                    <a:bodyPr/>
                    <a:lstStyle/>
                    <a:p>
                      <a:pPr algn="just">
                        <a:lnSpc>
                          <a:spcPct val="100000"/>
                        </a:lnSpc>
                      </a:pPr>
                      <a:r>
                        <a:rPr lang="fr-FR" sz="900" b="1" strike="noStrike" spc="-1" dirty="0">
                          <a:solidFill>
                            <a:srgbClr val="000000"/>
                          </a:solidFill>
                          <a:latin typeface="Gill Sans"/>
                          <a:ea typeface="Times New Roman"/>
                        </a:rPr>
                        <a:t>De mars aux vacances de printemps : </a:t>
                      </a:r>
                      <a:endParaRPr lang="fr-FR" sz="900" b="0" strike="noStrike" spc="-1" dirty="0">
                        <a:latin typeface="Gill Sans"/>
                      </a:endParaRPr>
                    </a:p>
                  </a:txBody>
                  <a:tcPr marL="28800" marR="28800">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xmlns="" val="10007"/>
                  </a:ext>
                </a:extLst>
              </a:tr>
              <a:tr h="521230">
                <a:tc>
                  <a:txBody>
                    <a:bodyPr/>
                    <a:lstStyle/>
                    <a:p>
                      <a:pPr marL="254160" indent="-253800" algn="just">
                        <a:lnSpc>
                          <a:spcPct val="100000"/>
                        </a:lnSpc>
                        <a:buClr>
                          <a:srgbClr val="000000"/>
                        </a:buClr>
                        <a:buFont typeface="Calibri"/>
                        <a:buChar char="-"/>
                      </a:pPr>
                      <a:r>
                        <a:rPr lang="fr-FR" sz="900" b="0" strike="noStrike" spc="-1" dirty="0">
                          <a:solidFill>
                            <a:srgbClr val="000000"/>
                          </a:solidFill>
                          <a:latin typeface="Gill Sans"/>
                          <a:ea typeface="Times New Roman"/>
                        </a:rPr>
                        <a:t>Présentation de la phase de résultats</a:t>
                      </a:r>
                      <a:endParaRPr lang="fr-FR" sz="900" b="0" strike="noStrike" spc="-1" dirty="0">
                        <a:latin typeface="Gill Sans"/>
                      </a:endParaRPr>
                    </a:p>
                    <a:p>
                      <a:pPr marL="254160" indent="-253800" algn="just">
                        <a:lnSpc>
                          <a:spcPct val="100000"/>
                        </a:lnSpc>
                        <a:buClr>
                          <a:srgbClr val="000000"/>
                        </a:buClr>
                        <a:buFont typeface="Calibri"/>
                        <a:buChar char="-"/>
                      </a:pPr>
                      <a:r>
                        <a:rPr lang="fr-FR" sz="900" b="0" strike="noStrike" spc="-1" dirty="0">
                          <a:solidFill>
                            <a:srgbClr val="000000"/>
                          </a:solidFill>
                          <a:latin typeface="Gill Sans"/>
                          <a:ea typeface="Times New Roman"/>
                        </a:rPr>
                        <a:t>Présentation en préparation du grand oral</a:t>
                      </a:r>
                      <a:endParaRPr lang="fr-FR" sz="900" b="0" strike="noStrike" spc="-1" dirty="0">
                        <a:latin typeface="Gill Sans"/>
                      </a:endParaRPr>
                    </a:p>
                    <a:p>
                      <a:pPr algn="just">
                        <a:lnSpc>
                          <a:spcPct val="100000"/>
                        </a:lnSpc>
                      </a:pPr>
                      <a:r>
                        <a:rPr lang="fr-FR" sz="900" b="0" strike="noStrike" spc="-1" dirty="0">
                          <a:solidFill>
                            <a:srgbClr val="000000"/>
                          </a:solidFill>
                          <a:latin typeface="Gill Sans"/>
                          <a:ea typeface="Times New Roman"/>
                        </a:rPr>
                        <a:t> </a:t>
                      </a:r>
                      <a:endParaRPr lang="fr-FR" sz="900" b="0" strike="noStrike" spc="-1" dirty="0">
                        <a:latin typeface="Gill Sans"/>
                      </a:endParaRPr>
                    </a:p>
                  </a:txBody>
                  <a:tcPr marL="28800" marR="288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xmlns="" val="10008"/>
                  </a:ext>
                </a:extLst>
              </a:tr>
              <a:tr h="220694">
                <a:tc>
                  <a:txBody>
                    <a:bodyPr/>
                    <a:lstStyle/>
                    <a:p>
                      <a:pPr algn="just">
                        <a:lnSpc>
                          <a:spcPct val="100000"/>
                        </a:lnSpc>
                      </a:pPr>
                      <a:r>
                        <a:rPr lang="fr-FR" sz="900" b="1" strike="noStrike" spc="-1" smtClean="0">
                          <a:solidFill>
                            <a:srgbClr val="000000"/>
                          </a:solidFill>
                          <a:latin typeface="Gill Sans"/>
                          <a:ea typeface="Times New Roman"/>
                        </a:rPr>
                        <a:t>Fin</a:t>
                      </a:r>
                      <a:r>
                        <a:rPr lang="fr-FR" sz="900" b="1" strike="noStrike" spc="-1" baseline="0" smtClean="0">
                          <a:solidFill>
                            <a:srgbClr val="000000"/>
                          </a:solidFill>
                          <a:latin typeface="Gill Sans"/>
                          <a:ea typeface="Times New Roman"/>
                        </a:rPr>
                        <a:t> </a:t>
                      </a:r>
                      <a:r>
                        <a:rPr lang="fr-FR" sz="900" b="1" strike="noStrike" spc="-1" smtClean="0">
                          <a:solidFill>
                            <a:srgbClr val="000000"/>
                          </a:solidFill>
                          <a:latin typeface="Gill Sans"/>
                          <a:ea typeface="Times New Roman"/>
                        </a:rPr>
                        <a:t>mai </a:t>
                      </a:r>
                      <a:r>
                        <a:rPr lang="fr-FR" sz="900" b="1" strike="noStrike" spc="-1" dirty="0">
                          <a:solidFill>
                            <a:srgbClr val="000000"/>
                          </a:solidFill>
                          <a:latin typeface="Gill Sans"/>
                          <a:ea typeface="Times New Roman"/>
                        </a:rPr>
                        <a:t>à début juillet</a:t>
                      </a:r>
                      <a:endParaRPr lang="fr-FR" sz="900" b="0" strike="noStrike" spc="-1" dirty="0">
                        <a:latin typeface="Gill Sans"/>
                      </a:endParaRPr>
                    </a:p>
                  </a:txBody>
                  <a:tcPr marL="28800" marR="28800">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xmlns="" val="10009"/>
                  </a:ext>
                </a:extLst>
              </a:tr>
              <a:tr h="485527">
                <a:tc>
                  <a:txBody>
                    <a:bodyPr/>
                    <a:lstStyle/>
                    <a:p>
                      <a:pPr marL="254160" indent="-253800" algn="just">
                        <a:lnSpc>
                          <a:spcPct val="100000"/>
                        </a:lnSpc>
                        <a:buClr>
                          <a:srgbClr val="000000"/>
                        </a:buClr>
                        <a:buFont typeface="Calibri"/>
                        <a:buChar char="-"/>
                      </a:pPr>
                      <a:r>
                        <a:rPr lang="fr-FR" sz="900" b="0" strike="noStrike" spc="-1" dirty="0">
                          <a:solidFill>
                            <a:srgbClr val="000000"/>
                          </a:solidFill>
                          <a:latin typeface="Gill Sans"/>
                          <a:ea typeface="Times New Roman"/>
                        </a:rPr>
                        <a:t>Présentation de la phase complémentaire, aide à la formulation des vœux</a:t>
                      </a:r>
                      <a:endParaRPr lang="fr-FR" sz="900" b="0" strike="noStrike" spc="-1" dirty="0">
                        <a:latin typeface="Gill Sans"/>
                      </a:endParaRPr>
                    </a:p>
                    <a:p>
                      <a:pPr marL="254160" indent="-253800" algn="just">
                        <a:lnSpc>
                          <a:spcPct val="100000"/>
                        </a:lnSpc>
                        <a:buClr>
                          <a:srgbClr val="000000"/>
                        </a:buClr>
                        <a:buFont typeface="Calibri"/>
                        <a:buChar char="-"/>
                      </a:pPr>
                      <a:r>
                        <a:rPr lang="fr-FR" sz="900" b="0" strike="noStrike" spc="-1" dirty="0">
                          <a:solidFill>
                            <a:srgbClr val="000000"/>
                          </a:solidFill>
                          <a:latin typeface="Gill Sans"/>
                          <a:ea typeface="Times New Roman"/>
                        </a:rPr>
                        <a:t>Présentation de la CAES (commission d’accès à l’enseignement supérieur).</a:t>
                      </a:r>
                      <a:endParaRPr lang="fr-FR" sz="900" b="0" strike="noStrike" spc="-1" dirty="0">
                        <a:latin typeface="Gill Sans"/>
                      </a:endParaRPr>
                    </a:p>
                    <a:p>
                      <a:pPr algn="just">
                        <a:lnSpc>
                          <a:spcPct val="100000"/>
                        </a:lnSpc>
                      </a:pPr>
                      <a:r>
                        <a:rPr lang="fr-FR" sz="900" b="0" strike="noStrike" spc="-1" dirty="0">
                          <a:solidFill>
                            <a:srgbClr val="000000"/>
                          </a:solidFill>
                          <a:latin typeface="Gill Sans"/>
                          <a:ea typeface="Times New Roman"/>
                        </a:rPr>
                        <a:t> </a:t>
                      </a:r>
                      <a:endParaRPr lang="fr-FR" sz="900" b="0" strike="noStrike" spc="-1" dirty="0">
                        <a:latin typeface="Gill Sans"/>
                      </a:endParaRPr>
                    </a:p>
                  </a:txBody>
                  <a:tcPr marL="28800" marR="288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xmlns="" val="10010"/>
                  </a:ext>
                </a:extLst>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70C0">
            <a:alpha val="27000"/>
          </a:srgbClr>
        </a:solidFill>
        <a:effectLst/>
      </p:bgPr>
    </p:bg>
    <p:spTree>
      <p:nvGrpSpPr>
        <p:cNvPr id="1" name=""/>
        <p:cNvGrpSpPr/>
        <p:nvPr/>
      </p:nvGrpSpPr>
      <p:grpSpPr>
        <a:xfrm>
          <a:off x="0" y="0"/>
          <a:ext cx="0" cy="0"/>
          <a:chOff x="0" y="0"/>
          <a:chExt cx="0" cy="0"/>
        </a:xfrm>
      </p:grpSpPr>
      <p:sp>
        <p:nvSpPr>
          <p:cNvPr id="868" name="CustomShape 1"/>
          <p:cNvSpPr/>
          <p:nvPr/>
        </p:nvSpPr>
        <p:spPr>
          <a:xfrm>
            <a:off x="0" y="0"/>
            <a:ext cx="9143640" cy="5143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sp>
        <p:nvSpPr>
          <p:cNvPr id="869" name="CustomShape 2"/>
          <p:cNvSpPr/>
          <p:nvPr/>
        </p:nvSpPr>
        <p:spPr>
          <a:xfrm>
            <a:off x="0" y="0"/>
            <a:ext cx="3490200" cy="5143320"/>
          </a:xfrm>
          <a:prstGeom prst="rect">
            <a:avLst/>
          </a:prstGeom>
          <a:solidFill>
            <a:schemeClr val="tx2"/>
          </a:solidFill>
          <a:ln>
            <a:noFill/>
          </a:ln>
        </p:spPr>
        <p:style>
          <a:lnRef idx="0">
            <a:scrgbClr r="0" g="0" b="0"/>
          </a:lnRef>
          <a:fillRef idx="0">
            <a:scrgbClr r="0" g="0" b="0"/>
          </a:fillRef>
          <a:effectRef idx="0">
            <a:scrgbClr r="0" g="0" b="0"/>
          </a:effectRef>
          <a:fontRef idx="minor"/>
        </p:style>
      </p:sp>
      <p:sp>
        <p:nvSpPr>
          <p:cNvPr id="870" name="CustomShape 3"/>
          <p:cNvSpPr/>
          <p:nvPr/>
        </p:nvSpPr>
        <p:spPr>
          <a:xfrm>
            <a:off x="3490560" y="377640"/>
            <a:ext cx="5653080" cy="542160"/>
          </a:xfrm>
          <a:prstGeom prst="rect">
            <a:avLst/>
          </a:prstGeom>
          <a:solidFill>
            <a:schemeClr val="lt1">
              <a:alpha val="90000"/>
              <a:hueOff val="0"/>
              <a:satOff val="0"/>
              <a:lumOff val="0"/>
              <a:alphaOff val="0"/>
            </a:schemeClr>
          </a:solidFill>
          <a:ln>
            <a:solidFill>
              <a:schemeClr val="accent2">
                <a:hueOff val="0"/>
                <a:satOff val="0"/>
                <a:lumOff val="0"/>
                <a:alphaOff val="0"/>
              </a:schemeClr>
            </a:solidFill>
            <a:round/>
          </a:ln>
        </p:spPr>
        <p:style>
          <a:lnRef idx="1">
            <a:scrgbClr r="0" g="0" b="0"/>
          </a:lnRef>
          <a:fillRef idx="0">
            <a:scrgbClr r="0" g="0" b="0"/>
          </a:fillRef>
          <a:effectRef idx="0">
            <a:scrgbClr r="0" g="0" b="0"/>
          </a:effectRef>
          <a:fontRef idx="minor"/>
        </p:style>
        <p:txBody>
          <a:bodyPr lIns="438840" tIns="270720" rIns="396000" bIns="92520"/>
          <a:lstStyle/>
          <a:p>
            <a:pPr marL="114480" lvl="1" indent="-114120">
              <a:lnSpc>
                <a:spcPct val="90000"/>
              </a:lnSpc>
              <a:spcAft>
                <a:spcPts val="196"/>
              </a:spcAft>
              <a:buClr>
                <a:srgbClr val="000000"/>
              </a:buClr>
              <a:buFont typeface="Arial"/>
              <a:buChar char="•"/>
            </a:pPr>
            <a:r>
              <a:rPr lang="fr-FR" sz="1300" b="0" strike="noStrike" spc="-1">
                <a:solidFill>
                  <a:srgbClr val="000000"/>
                </a:solidFill>
                <a:latin typeface="Gill Sans MT"/>
                <a:ea typeface="Arial"/>
              </a:rPr>
              <a:t>Construction du projet d’orientation et découverte des formations.</a:t>
            </a:r>
            <a:endParaRPr lang="fr-FR" sz="1300" b="0" strike="noStrike" spc="-1">
              <a:latin typeface="Arial"/>
            </a:endParaRPr>
          </a:p>
        </p:txBody>
      </p:sp>
      <p:sp>
        <p:nvSpPr>
          <p:cNvPr id="871" name="CustomShape 4"/>
          <p:cNvSpPr/>
          <p:nvPr/>
        </p:nvSpPr>
        <p:spPr>
          <a:xfrm>
            <a:off x="3773520" y="185760"/>
            <a:ext cx="4268160" cy="383400"/>
          </a:xfrm>
          <a:prstGeom prst="roundRect">
            <a:avLst>
              <a:gd name="adj" fmla="val 16667"/>
            </a:avLst>
          </a:prstGeom>
          <a:gradFill>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a:gradFill>
          <a:ln>
            <a:noFill/>
          </a:ln>
        </p:spPr>
        <p:style>
          <a:lnRef idx="0">
            <a:scrgbClr r="0" g="0" b="0"/>
          </a:lnRef>
          <a:fillRef idx="0">
            <a:scrgbClr r="0" g="0" b="0"/>
          </a:fillRef>
          <a:effectRef idx="2">
            <a:scrgbClr r="0" g="0" b="0"/>
          </a:effectRef>
          <a:fontRef idx="minor"/>
        </p:style>
        <p:txBody>
          <a:bodyPr lIns="168120" tIns="18720" rIns="149400" bIns="18720" anchor="ctr"/>
          <a:lstStyle/>
          <a:p>
            <a:pPr>
              <a:lnSpc>
                <a:spcPct val="90000"/>
              </a:lnSpc>
              <a:spcAft>
                <a:spcPts val="456"/>
              </a:spcAft>
            </a:pPr>
            <a:r>
              <a:rPr lang="fr-FR" sz="1300" b="0" strike="noStrike" spc="-1">
                <a:solidFill>
                  <a:srgbClr val="FFFFFF"/>
                </a:solidFill>
                <a:latin typeface="Gill Sans MT"/>
                <a:ea typeface="Arial"/>
              </a:rPr>
              <a:t>Septembre à mi-janvier</a:t>
            </a:r>
            <a:endParaRPr lang="fr-FR" sz="1300" b="0" strike="noStrike" spc="-1">
              <a:latin typeface="Arial"/>
            </a:endParaRPr>
          </a:p>
        </p:txBody>
      </p:sp>
      <p:sp>
        <p:nvSpPr>
          <p:cNvPr id="872" name="CustomShape 5"/>
          <p:cNvSpPr/>
          <p:nvPr/>
        </p:nvSpPr>
        <p:spPr>
          <a:xfrm>
            <a:off x="3490560" y="1182600"/>
            <a:ext cx="5653080" cy="542160"/>
          </a:xfrm>
          <a:prstGeom prst="rect">
            <a:avLst/>
          </a:prstGeom>
          <a:solidFill>
            <a:schemeClr val="lt1">
              <a:alpha val="90000"/>
              <a:hueOff val="0"/>
              <a:satOff val="0"/>
              <a:lumOff val="0"/>
              <a:alphaOff val="0"/>
            </a:schemeClr>
          </a:solidFill>
          <a:ln>
            <a:solidFill>
              <a:schemeClr val="accent3">
                <a:hueOff val="0"/>
                <a:satOff val="0"/>
                <a:lumOff val="0"/>
                <a:alphaOff val="0"/>
              </a:schemeClr>
            </a:solidFill>
            <a:round/>
          </a:ln>
        </p:spPr>
        <p:style>
          <a:lnRef idx="1">
            <a:scrgbClr r="0" g="0" b="0"/>
          </a:lnRef>
          <a:fillRef idx="0">
            <a:scrgbClr r="0" g="0" b="0"/>
          </a:fillRef>
          <a:effectRef idx="0">
            <a:scrgbClr r="0" g="0" b="0"/>
          </a:effectRef>
          <a:fontRef idx="minor"/>
        </p:style>
        <p:txBody>
          <a:bodyPr lIns="438840" tIns="270720" rIns="438840" bIns="92520"/>
          <a:lstStyle/>
          <a:p>
            <a:pPr marL="114480" lvl="1" indent="-114120">
              <a:lnSpc>
                <a:spcPct val="90000"/>
              </a:lnSpc>
              <a:spcAft>
                <a:spcPts val="196"/>
              </a:spcAft>
              <a:buClr>
                <a:srgbClr val="000000"/>
              </a:buClr>
              <a:buFont typeface="Arial"/>
              <a:buChar char="•"/>
            </a:pPr>
            <a:r>
              <a:rPr lang="fr-FR" sz="1300" b="0" strike="noStrike" spc="-1">
                <a:solidFill>
                  <a:srgbClr val="000000"/>
                </a:solidFill>
                <a:latin typeface="Gill Sans MT"/>
                <a:ea typeface="Arial"/>
              </a:rPr>
              <a:t>Inscription sur la plateforme et formulation des vœux.</a:t>
            </a:r>
            <a:endParaRPr lang="fr-FR" sz="1300" b="0" strike="noStrike" spc="-1">
              <a:latin typeface="Arial"/>
            </a:endParaRPr>
          </a:p>
        </p:txBody>
      </p:sp>
      <p:sp>
        <p:nvSpPr>
          <p:cNvPr id="873" name="CustomShape 6"/>
          <p:cNvSpPr/>
          <p:nvPr/>
        </p:nvSpPr>
        <p:spPr>
          <a:xfrm>
            <a:off x="3773520" y="990720"/>
            <a:ext cx="4268160" cy="383400"/>
          </a:xfrm>
          <a:prstGeom prst="roundRect">
            <a:avLst>
              <a:gd name="adj" fmla="val 16667"/>
            </a:avLst>
          </a:prstGeom>
          <a:gradFill>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a:gradFill>
          <a:ln>
            <a:noFill/>
          </a:ln>
        </p:spPr>
        <p:style>
          <a:lnRef idx="0">
            <a:scrgbClr r="0" g="0" b="0"/>
          </a:lnRef>
          <a:fillRef idx="0">
            <a:scrgbClr r="0" g="0" b="0"/>
          </a:fillRef>
          <a:effectRef idx="2">
            <a:scrgbClr r="0" g="0" b="0"/>
          </a:effectRef>
          <a:fontRef idx="minor"/>
        </p:style>
        <p:txBody>
          <a:bodyPr lIns="168120" tIns="18720" rIns="149400" bIns="18720" anchor="ctr"/>
          <a:lstStyle/>
          <a:p>
            <a:pPr>
              <a:lnSpc>
                <a:spcPct val="90000"/>
              </a:lnSpc>
              <a:spcAft>
                <a:spcPts val="456"/>
              </a:spcAft>
            </a:pPr>
            <a:r>
              <a:rPr lang="fr-FR" sz="1300" b="0" strike="noStrike" spc="-1">
                <a:solidFill>
                  <a:srgbClr val="FFFFFF"/>
                </a:solidFill>
                <a:latin typeface="Gill Sans MT"/>
                <a:ea typeface="Arial"/>
              </a:rPr>
              <a:t>Mi-janvier à mi-mars</a:t>
            </a:r>
            <a:endParaRPr lang="fr-FR" sz="1300" b="0" strike="noStrike" spc="-1">
              <a:latin typeface="Arial"/>
            </a:endParaRPr>
          </a:p>
        </p:txBody>
      </p:sp>
      <p:sp>
        <p:nvSpPr>
          <p:cNvPr id="874" name="CustomShape 7"/>
          <p:cNvSpPr/>
          <p:nvPr/>
        </p:nvSpPr>
        <p:spPr>
          <a:xfrm>
            <a:off x="3490560" y="1987200"/>
            <a:ext cx="5653080" cy="542160"/>
          </a:xfrm>
          <a:prstGeom prst="rect">
            <a:avLst/>
          </a:prstGeom>
          <a:solidFill>
            <a:schemeClr val="lt1">
              <a:alpha val="90000"/>
              <a:hueOff val="0"/>
              <a:satOff val="0"/>
              <a:lumOff val="0"/>
              <a:alphaOff val="0"/>
            </a:schemeClr>
          </a:solidFill>
          <a:ln>
            <a:solidFill>
              <a:schemeClr val="accent4">
                <a:hueOff val="0"/>
                <a:satOff val="0"/>
                <a:lumOff val="0"/>
                <a:alphaOff val="0"/>
              </a:schemeClr>
            </a:solidFill>
            <a:round/>
          </a:ln>
        </p:spPr>
        <p:style>
          <a:lnRef idx="1">
            <a:scrgbClr r="0" g="0" b="0"/>
          </a:lnRef>
          <a:fillRef idx="0">
            <a:scrgbClr r="0" g="0" b="0"/>
          </a:fillRef>
          <a:effectRef idx="0">
            <a:scrgbClr r="0" g="0" b="0"/>
          </a:effectRef>
          <a:fontRef idx="minor"/>
        </p:style>
        <p:txBody>
          <a:bodyPr lIns="438840" tIns="270720" rIns="438840" bIns="92520"/>
          <a:lstStyle/>
          <a:p>
            <a:pPr marL="114480" lvl="1" indent="-114120">
              <a:lnSpc>
                <a:spcPct val="90000"/>
              </a:lnSpc>
              <a:spcAft>
                <a:spcPts val="196"/>
              </a:spcAft>
              <a:buClr>
                <a:srgbClr val="000000"/>
              </a:buClr>
              <a:buFont typeface="Arial"/>
              <a:buChar char="•"/>
            </a:pPr>
            <a:r>
              <a:rPr lang="fr-FR" sz="1300" b="0" strike="noStrike" spc="-1">
                <a:solidFill>
                  <a:srgbClr val="000000"/>
                </a:solidFill>
                <a:latin typeface="Gill Sans MT"/>
                <a:ea typeface="Arial"/>
              </a:rPr>
              <a:t>Confirmation des vœux.</a:t>
            </a:r>
            <a:endParaRPr lang="fr-FR" sz="1300" b="0" strike="noStrike" spc="-1">
              <a:latin typeface="Arial"/>
            </a:endParaRPr>
          </a:p>
        </p:txBody>
      </p:sp>
      <p:sp>
        <p:nvSpPr>
          <p:cNvPr id="875" name="CustomShape 8"/>
          <p:cNvSpPr/>
          <p:nvPr/>
        </p:nvSpPr>
        <p:spPr>
          <a:xfrm>
            <a:off x="3773520" y="1795320"/>
            <a:ext cx="4268160" cy="383400"/>
          </a:xfrm>
          <a:prstGeom prst="roundRect">
            <a:avLst>
              <a:gd name="adj" fmla="val 16667"/>
            </a:avLst>
          </a:prstGeom>
          <a:gradFill>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a:gradFill>
          <a:ln>
            <a:noFill/>
          </a:ln>
        </p:spPr>
        <p:style>
          <a:lnRef idx="0">
            <a:scrgbClr r="0" g="0" b="0"/>
          </a:lnRef>
          <a:fillRef idx="0">
            <a:scrgbClr r="0" g="0" b="0"/>
          </a:fillRef>
          <a:effectRef idx="2">
            <a:scrgbClr r="0" g="0" b="0"/>
          </a:effectRef>
          <a:fontRef idx="minor"/>
        </p:style>
        <p:txBody>
          <a:bodyPr lIns="168120" tIns="18720" rIns="149400" bIns="18720" anchor="ctr"/>
          <a:lstStyle/>
          <a:p>
            <a:pPr>
              <a:lnSpc>
                <a:spcPct val="90000"/>
              </a:lnSpc>
              <a:spcAft>
                <a:spcPts val="456"/>
              </a:spcAft>
            </a:pPr>
            <a:r>
              <a:rPr lang="fr-FR" sz="1300" b="0" strike="noStrike" spc="-1">
                <a:solidFill>
                  <a:srgbClr val="FFFFFF"/>
                </a:solidFill>
                <a:latin typeface="Gill Sans MT"/>
                <a:ea typeface="Arial"/>
              </a:rPr>
              <a:t>Mi-mars à début avril</a:t>
            </a:r>
            <a:endParaRPr lang="fr-FR" sz="1300" b="0" strike="noStrike" spc="-1">
              <a:latin typeface="Arial"/>
            </a:endParaRPr>
          </a:p>
        </p:txBody>
      </p:sp>
      <p:sp>
        <p:nvSpPr>
          <p:cNvPr id="876" name="CustomShape 9"/>
          <p:cNvSpPr/>
          <p:nvPr/>
        </p:nvSpPr>
        <p:spPr>
          <a:xfrm>
            <a:off x="3490560" y="2805480"/>
            <a:ext cx="5653080" cy="542160"/>
          </a:xfrm>
          <a:prstGeom prst="rect">
            <a:avLst/>
          </a:prstGeom>
          <a:solidFill>
            <a:schemeClr val="lt1">
              <a:alpha val="90000"/>
              <a:hueOff val="0"/>
              <a:satOff val="0"/>
              <a:lumOff val="0"/>
              <a:alphaOff val="0"/>
            </a:schemeClr>
          </a:solidFill>
          <a:ln>
            <a:solidFill>
              <a:schemeClr val="accent5">
                <a:hueOff val="0"/>
                <a:satOff val="0"/>
                <a:lumOff val="0"/>
                <a:alphaOff val="0"/>
              </a:schemeClr>
            </a:solidFill>
            <a:round/>
          </a:ln>
        </p:spPr>
        <p:style>
          <a:lnRef idx="1">
            <a:scrgbClr r="0" g="0" b="0"/>
          </a:lnRef>
          <a:fillRef idx="0">
            <a:scrgbClr r="0" g="0" b="0"/>
          </a:fillRef>
          <a:effectRef idx="0">
            <a:scrgbClr r="0" g="0" b="0"/>
          </a:effectRef>
          <a:fontRef idx="minor"/>
        </p:style>
        <p:txBody>
          <a:bodyPr lIns="438840" tIns="270720" rIns="438840" bIns="92520"/>
          <a:lstStyle/>
          <a:p>
            <a:pPr marL="114480" lvl="1" indent="-114120">
              <a:lnSpc>
                <a:spcPct val="90000"/>
              </a:lnSpc>
              <a:spcAft>
                <a:spcPts val="196"/>
              </a:spcAft>
              <a:buClr>
                <a:srgbClr val="000000"/>
              </a:buClr>
              <a:buFont typeface="Arial"/>
              <a:buChar char="•"/>
            </a:pPr>
            <a:r>
              <a:rPr lang="fr-FR" sz="1300" b="0" strike="noStrike" spc="-1">
                <a:solidFill>
                  <a:srgbClr val="000000"/>
                </a:solidFill>
                <a:latin typeface="Gill Sans MT"/>
                <a:ea typeface="Arial"/>
              </a:rPr>
              <a:t>Élaboration de la fiche avenir.</a:t>
            </a:r>
            <a:endParaRPr lang="fr-FR" sz="1300" b="0" strike="noStrike" spc="-1">
              <a:latin typeface="Arial"/>
            </a:endParaRPr>
          </a:p>
        </p:txBody>
      </p:sp>
      <p:sp>
        <p:nvSpPr>
          <p:cNvPr id="877" name="CustomShape 10"/>
          <p:cNvSpPr/>
          <p:nvPr/>
        </p:nvSpPr>
        <p:spPr>
          <a:xfrm>
            <a:off x="3773520" y="2599920"/>
            <a:ext cx="4268160" cy="397080"/>
          </a:xfrm>
          <a:prstGeom prst="roundRect">
            <a:avLst>
              <a:gd name="adj" fmla="val 16667"/>
            </a:avLst>
          </a:prstGeom>
          <a:gradFill>
            <a:gsLst>
              <a:gs pos="0">
                <a:schemeClr val="accent5">
                  <a:hueOff val="0"/>
                  <a:satOff val="0"/>
                  <a:lumOff val="0"/>
                  <a:alphaOff val="0"/>
                  <a:tint val="97000"/>
                  <a:satMod val="100000"/>
                  <a:lumMod val="102000"/>
                </a:schemeClr>
              </a:gs>
              <a:gs pos="50000">
                <a:schemeClr val="accent5">
                  <a:hueOff val="0"/>
                  <a:satOff val="0"/>
                  <a:lumOff val="0"/>
                  <a:alphaOff val="0"/>
                  <a:shade val="100000"/>
                  <a:satMod val="103000"/>
                  <a:lumMod val="100000"/>
                </a:schemeClr>
              </a:gs>
              <a:gs pos="100000">
                <a:schemeClr val="accent5">
                  <a:hueOff val="0"/>
                  <a:satOff val="0"/>
                  <a:lumOff val="0"/>
                  <a:alphaOff val="0"/>
                  <a:shade val="93000"/>
                  <a:satMod val="110000"/>
                  <a:lumMod val="99000"/>
                </a:schemeClr>
              </a:gs>
            </a:gsLst>
            <a:lin ang="5400000"/>
          </a:gradFill>
          <a:ln>
            <a:noFill/>
          </a:ln>
        </p:spPr>
        <p:style>
          <a:lnRef idx="0">
            <a:scrgbClr r="0" g="0" b="0"/>
          </a:lnRef>
          <a:fillRef idx="0">
            <a:scrgbClr r="0" g="0" b="0"/>
          </a:fillRef>
          <a:effectRef idx="2">
            <a:scrgbClr r="0" g="0" b="0"/>
          </a:effectRef>
          <a:fontRef idx="minor"/>
        </p:style>
        <p:txBody>
          <a:bodyPr lIns="217440" tIns="19440" rIns="0" bIns="19440" anchor="ctr"/>
          <a:lstStyle/>
          <a:p>
            <a:pPr>
              <a:lnSpc>
                <a:spcPct val="90000"/>
              </a:lnSpc>
              <a:spcAft>
                <a:spcPts val="456"/>
              </a:spcAft>
            </a:pPr>
            <a:r>
              <a:rPr lang="fr-FR" sz="1300" b="0" strike="noStrike" spc="-1">
                <a:solidFill>
                  <a:srgbClr val="FFFFFF"/>
                </a:solidFill>
                <a:latin typeface="Gill Sans MT"/>
                <a:ea typeface="Arial"/>
              </a:rPr>
              <a:t>Conseil de classe du deuxième trimestre (mois de mars)</a:t>
            </a:r>
            <a:endParaRPr lang="fr-FR" sz="1300" b="0" strike="noStrike" spc="-1">
              <a:latin typeface="Arial"/>
            </a:endParaRPr>
          </a:p>
        </p:txBody>
      </p:sp>
      <p:sp>
        <p:nvSpPr>
          <p:cNvPr id="878" name="CustomShape 11"/>
          <p:cNvSpPr/>
          <p:nvPr/>
        </p:nvSpPr>
        <p:spPr>
          <a:xfrm>
            <a:off x="3490560" y="3603240"/>
            <a:ext cx="5653080" cy="542160"/>
          </a:xfrm>
          <a:prstGeom prst="rect">
            <a:avLst/>
          </a:prstGeom>
          <a:solidFill>
            <a:schemeClr val="lt1">
              <a:alpha val="90000"/>
              <a:hueOff val="0"/>
              <a:satOff val="0"/>
              <a:lumOff val="0"/>
              <a:alphaOff val="0"/>
            </a:schemeClr>
          </a:solidFill>
          <a:ln>
            <a:solidFill>
              <a:schemeClr val="accent6">
                <a:hueOff val="0"/>
                <a:satOff val="0"/>
                <a:lumOff val="0"/>
                <a:alphaOff val="0"/>
              </a:schemeClr>
            </a:solidFill>
            <a:round/>
          </a:ln>
        </p:spPr>
        <p:style>
          <a:lnRef idx="1">
            <a:scrgbClr r="0" g="0" b="0"/>
          </a:lnRef>
          <a:fillRef idx="0">
            <a:scrgbClr r="0" g="0" b="0"/>
          </a:fillRef>
          <a:effectRef idx="0">
            <a:scrgbClr r="0" g="0" b="0"/>
          </a:effectRef>
          <a:fontRef idx="minor"/>
        </p:style>
        <p:txBody>
          <a:bodyPr lIns="438840" tIns="270720" rIns="438840" bIns="92520"/>
          <a:lstStyle/>
          <a:p>
            <a:pPr marL="114480" lvl="1" indent="-114120">
              <a:lnSpc>
                <a:spcPct val="90000"/>
              </a:lnSpc>
              <a:spcAft>
                <a:spcPts val="196"/>
              </a:spcAft>
              <a:buClr>
                <a:srgbClr val="000000"/>
              </a:buClr>
              <a:buFont typeface="Arial"/>
              <a:buChar char="•"/>
            </a:pPr>
            <a:r>
              <a:rPr lang="fr-FR" sz="1300" b="0" strike="noStrike" spc="-1">
                <a:solidFill>
                  <a:srgbClr val="000000"/>
                </a:solidFill>
                <a:latin typeface="Gill Sans MT"/>
                <a:ea typeface="Arial"/>
              </a:rPr>
              <a:t>Phase principale d’admission.</a:t>
            </a:r>
            <a:endParaRPr lang="fr-FR" sz="1300" b="0" strike="noStrike" spc="-1">
              <a:latin typeface="Arial"/>
            </a:endParaRPr>
          </a:p>
        </p:txBody>
      </p:sp>
      <p:sp>
        <p:nvSpPr>
          <p:cNvPr id="879" name="CustomShape 12"/>
          <p:cNvSpPr/>
          <p:nvPr/>
        </p:nvSpPr>
        <p:spPr>
          <a:xfrm>
            <a:off x="3773520" y="3418560"/>
            <a:ext cx="4268160" cy="383400"/>
          </a:xfrm>
          <a:prstGeom prst="roundRect">
            <a:avLst>
              <a:gd name="adj" fmla="val 16667"/>
            </a:avLst>
          </a:prstGeom>
          <a:gradFill>
            <a:gsLst>
              <a:gs pos="0">
                <a:schemeClr val="accent6">
                  <a:hueOff val="0"/>
                  <a:satOff val="0"/>
                  <a:lumOff val="0"/>
                  <a:alphaOff val="0"/>
                  <a:tint val="97000"/>
                  <a:satMod val="100000"/>
                  <a:lumMod val="102000"/>
                </a:schemeClr>
              </a:gs>
              <a:gs pos="50000">
                <a:schemeClr val="accent6">
                  <a:hueOff val="0"/>
                  <a:satOff val="0"/>
                  <a:lumOff val="0"/>
                  <a:alphaOff val="0"/>
                  <a:shade val="100000"/>
                  <a:satMod val="103000"/>
                  <a:lumMod val="100000"/>
                </a:schemeClr>
              </a:gs>
              <a:gs pos="100000">
                <a:schemeClr val="accent6">
                  <a:hueOff val="0"/>
                  <a:satOff val="0"/>
                  <a:lumOff val="0"/>
                  <a:alphaOff val="0"/>
                  <a:shade val="93000"/>
                  <a:satMod val="110000"/>
                  <a:lumMod val="99000"/>
                </a:schemeClr>
              </a:gs>
            </a:gsLst>
            <a:lin ang="5400000"/>
          </a:gradFill>
          <a:ln>
            <a:noFill/>
          </a:ln>
        </p:spPr>
        <p:style>
          <a:lnRef idx="0">
            <a:scrgbClr r="0" g="0" b="0"/>
          </a:lnRef>
          <a:fillRef idx="0">
            <a:scrgbClr r="0" g="0" b="0"/>
          </a:fillRef>
          <a:effectRef idx="2">
            <a:scrgbClr r="0" g="0" b="0"/>
          </a:effectRef>
          <a:fontRef idx="minor"/>
        </p:style>
        <p:txBody>
          <a:bodyPr lIns="168120" tIns="18720" rIns="149400" bIns="18720" anchor="ctr"/>
          <a:lstStyle/>
          <a:p>
            <a:pPr>
              <a:lnSpc>
                <a:spcPct val="90000"/>
              </a:lnSpc>
              <a:spcAft>
                <a:spcPts val="456"/>
              </a:spcAft>
            </a:pPr>
            <a:r>
              <a:rPr lang="fr-FR" sz="1300" b="0" strike="noStrike" spc="-1">
                <a:solidFill>
                  <a:srgbClr val="FFFFFF"/>
                </a:solidFill>
                <a:latin typeface="Gill Sans MT"/>
                <a:ea typeface="Arial"/>
              </a:rPr>
              <a:t>Mi-mai à mi-juillet</a:t>
            </a:r>
            <a:endParaRPr lang="fr-FR" sz="1300" b="0" strike="noStrike" spc="-1">
              <a:latin typeface="Arial"/>
            </a:endParaRPr>
          </a:p>
        </p:txBody>
      </p:sp>
      <p:sp>
        <p:nvSpPr>
          <p:cNvPr id="880" name="CustomShape 13"/>
          <p:cNvSpPr/>
          <p:nvPr/>
        </p:nvSpPr>
        <p:spPr>
          <a:xfrm>
            <a:off x="3490560" y="4415040"/>
            <a:ext cx="5653080" cy="542160"/>
          </a:xfrm>
          <a:prstGeom prst="rect">
            <a:avLst/>
          </a:prstGeom>
          <a:solidFill>
            <a:schemeClr val="lt1">
              <a:alpha val="90000"/>
              <a:hueOff val="0"/>
              <a:satOff val="0"/>
              <a:lumOff val="0"/>
              <a:alphaOff val="0"/>
            </a:schemeClr>
          </a:solidFill>
          <a:ln>
            <a:solidFill>
              <a:schemeClr val="accent2">
                <a:hueOff val="0"/>
                <a:satOff val="0"/>
                <a:lumOff val="0"/>
                <a:alphaOff val="0"/>
              </a:schemeClr>
            </a:solidFill>
            <a:round/>
          </a:ln>
        </p:spPr>
        <p:style>
          <a:lnRef idx="1">
            <a:scrgbClr r="0" g="0" b="0"/>
          </a:lnRef>
          <a:fillRef idx="0">
            <a:scrgbClr r="0" g="0" b="0"/>
          </a:fillRef>
          <a:effectRef idx="0">
            <a:scrgbClr r="0" g="0" b="0"/>
          </a:effectRef>
          <a:fontRef idx="minor"/>
        </p:style>
        <p:txBody>
          <a:bodyPr lIns="438840" tIns="270720" rIns="438840" bIns="92520"/>
          <a:lstStyle/>
          <a:p>
            <a:pPr marL="114480" lvl="1" indent="-114120">
              <a:lnSpc>
                <a:spcPct val="90000"/>
              </a:lnSpc>
              <a:spcAft>
                <a:spcPts val="196"/>
              </a:spcAft>
              <a:buClr>
                <a:srgbClr val="000000"/>
              </a:buClr>
              <a:buFont typeface="Arial"/>
              <a:buChar char="•"/>
            </a:pPr>
            <a:r>
              <a:rPr lang="fr-FR" sz="1300" b="0" strike="noStrike" spc="-1">
                <a:solidFill>
                  <a:srgbClr val="000000"/>
                </a:solidFill>
                <a:latin typeface="Gill Sans MT"/>
                <a:ea typeface="Arial"/>
              </a:rPr>
              <a:t>Phase complémentaire d’admission d’admission et CAES.</a:t>
            </a:r>
            <a:endParaRPr lang="fr-FR" sz="1300" b="0" strike="noStrike" spc="-1">
              <a:latin typeface="Arial"/>
            </a:endParaRPr>
          </a:p>
        </p:txBody>
      </p:sp>
      <p:sp>
        <p:nvSpPr>
          <p:cNvPr id="881" name="CustomShape 14"/>
          <p:cNvSpPr/>
          <p:nvPr/>
        </p:nvSpPr>
        <p:spPr>
          <a:xfrm>
            <a:off x="3773520" y="4223160"/>
            <a:ext cx="4268160" cy="383400"/>
          </a:xfrm>
          <a:prstGeom prst="roundRect">
            <a:avLst>
              <a:gd name="adj" fmla="val 16667"/>
            </a:avLst>
          </a:prstGeom>
          <a:gradFill>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a:gradFill>
          <a:ln>
            <a:noFill/>
          </a:ln>
        </p:spPr>
        <p:style>
          <a:lnRef idx="0">
            <a:scrgbClr r="0" g="0" b="0"/>
          </a:lnRef>
          <a:fillRef idx="0">
            <a:scrgbClr r="0" g="0" b="0"/>
          </a:fillRef>
          <a:effectRef idx="2">
            <a:scrgbClr r="0" g="0" b="0"/>
          </a:effectRef>
          <a:fontRef idx="minor"/>
        </p:style>
        <p:txBody>
          <a:bodyPr lIns="168120" tIns="18720" rIns="149400" bIns="18720" anchor="ctr"/>
          <a:lstStyle/>
          <a:p>
            <a:pPr>
              <a:lnSpc>
                <a:spcPct val="90000"/>
              </a:lnSpc>
              <a:spcAft>
                <a:spcPts val="456"/>
              </a:spcAft>
            </a:pPr>
            <a:r>
              <a:rPr lang="fr-FR" sz="1300" b="0" strike="noStrike" spc="-1">
                <a:solidFill>
                  <a:srgbClr val="FFFFFF"/>
                </a:solidFill>
                <a:latin typeface="Gill Sans MT"/>
                <a:ea typeface="Arial"/>
              </a:rPr>
              <a:t>Mi-juin à mi-juillet</a:t>
            </a:r>
            <a:endParaRPr lang="fr-FR" sz="1300" b="0" strike="noStrike" spc="-1">
              <a:latin typeface="Arial"/>
            </a:endParaRPr>
          </a:p>
        </p:txBody>
      </p:sp>
      <p:sp>
        <p:nvSpPr>
          <p:cNvPr id="882" name="CustomShape 15"/>
          <p:cNvSpPr/>
          <p:nvPr/>
        </p:nvSpPr>
        <p:spPr>
          <a:xfrm>
            <a:off x="487440" y="1983240"/>
            <a:ext cx="240012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400" b="0" strike="noStrike" spc="-1" dirty="0">
                <a:solidFill>
                  <a:srgbClr val="FFFFFF"/>
                </a:solidFill>
                <a:latin typeface="Gill Sans MT"/>
              </a:rPr>
              <a:t>Le calendrier de la procédure </a:t>
            </a:r>
            <a:r>
              <a:rPr lang="fr-FR" sz="2400" b="0" strike="noStrike" spc="-1" dirty="0" err="1">
                <a:solidFill>
                  <a:srgbClr val="FFFFFF"/>
                </a:solidFill>
                <a:latin typeface="Gill Sans MT"/>
              </a:rPr>
              <a:t>Parcoursup</a:t>
            </a:r>
            <a:r>
              <a:rPr lang="fr-FR" sz="2400" b="0" strike="noStrike" spc="-1" dirty="0">
                <a:solidFill>
                  <a:srgbClr val="FFFFFF"/>
                </a:solidFill>
                <a:latin typeface="Gill Sans MT"/>
              </a:rPr>
              <a:t> </a:t>
            </a:r>
            <a:r>
              <a:rPr lang="fr-FR" sz="2400" b="0" strike="noStrike" spc="-1">
                <a:solidFill>
                  <a:srgbClr val="FFFFFF"/>
                </a:solidFill>
                <a:latin typeface="Gill Sans MT"/>
              </a:rPr>
              <a:t>session </a:t>
            </a:r>
            <a:r>
              <a:rPr lang="fr-FR" sz="2400" b="0" strike="noStrike" spc="-1" smtClean="0">
                <a:solidFill>
                  <a:srgbClr val="FFFFFF"/>
                </a:solidFill>
                <a:latin typeface="Gill Sans MT"/>
              </a:rPr>
              <a:t>2024 (par exemple)</a:t>
            </a:r>
            <a:endParaRPr lang="fr-FR" sz="2400" b="0" strike="noStrike" spc="-1" dirty="0">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 name="CustomShape 1"/>
          <p:cNvSpPr/>
          <p:nvPr/>
        </p:nvSpPr>
        <p:spPr>
          <a:xfrm>
            <a:off x="0" y="0"/>
            <a:ext cx="9143640" cy="5143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sp>
        <p:nvSpPr>
          <p:cNvPr id="869" name="CustomShape 2"/>
          <p:cNvSpPr/>
          <p:nvPr/>
        </p:nvSpPr>
        <p:spPr>
          <a:xfrm>
            <a:off x="0" y="0"/>
            <a:ext cx="3490200" cy="5143320"/>
          </a:xfrm>
          <a:prstGeom prst="rect">
            <a:avLst/>
          </a:prstGeom>
          <a:solidFill>
            <a:schemeClr val="tx2"/>
          </a:solidFill>
          <a:ln>
            <a:noFill/>
          </a:ln>
        </p:spPr>
        <p:style>
          <a:lnRef idx="0">
            <a:scrgbClr r="0" g="0" b="0"/>
          </a:lnRef>
          <a:fillRef idx="0">
            <a:scrgbClr r="0" g="0" b="0"/>
          </a:fillRef>
          <a:effectRef idx="0">
            <a:scrgbClr r="0" g="0" b="0"/>
          </a:effectRef>
          <a:fontRef idx="minor"/>
        </p:style>
      </p:sp>
      <p:pic>
        <p:nvPicPr>
          <p:cNvPr id="201730" name="Picture 2" descr="https://cms.digischool.fr/wp-content/uploads/2024/10/Dates-parcoursup-2025.png"/>
          <p:cNvPicPr>
            <a:picLocks noChangeAspect="1" noChangeArrowheads="1"/>
          </p:cNvPicPr>
          <p:nvPr/>
        </p:nvPicPr>
        <p:blipFill>
          <a:blip r:embed="rId2" cstate="print"/>
          <a:srcRect b="12201"/>
          <a:stretch>
            <a:fillRect/>
          </a:stretch>
        </p:blipFill>
        <p:spPr bwMode="auto">
          <a:xfrm>
            <a:off x="0" y="0"/>
            <a:ext cx="9144000" cy="4515966"/>
          </a:xfrm>
          <a:prstGeom prst="rect">
            <a:avLst/>
          </a:prstGeom>
          <a:noFill/>
        </p:spPr>
      </p:pic>
      <p:pic>
        <p:nvPicPr>
          <p:cNvPr id="18" name="Image 17"/>
          <p:cNvPicPr/>
          <p:nvPr/>
        </p:nvPicPr>
        <p:blipFill>
          <a:blip r:embed="rId3" cstate="print"/>
          <a:srcRect l="62138" t="40057" r="19916" b="30088"/>
          <a:stretch>
            <a:fillRect/>
          </a:stretch>
        </p:blipFill>
        <p:spPr bwMode="auto">
          <a:xfrm>
            <a:off x="755576" y="3867894"/>
            <a:ext cx="911225" cy="847725"/>
          </a:xfrm>
          <a:prstGeom prst="rect">
            <a:avLst/>
          </a:prstGeom>
          <a:noFill/>
          <a:ln w="9525">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 name="CustomShape 1"/>
          <p:cNvSpPr/>
          <p:nvPr/>
        </p:nvSpPr>
        <p:spPr>
          <a:xfrm>
            <a:off x="232920" y="172080"/>
            <a:ext cx="8661960" cy="4793040"/>
          </a:xfrm>
          <a:prstGeom prst="rect">
            <a:avLst/>
          </a:prstGeom>
          <a:solidFill>
            <a:schemeClr val="accent4">
              <a:lumMod val="20000"/>
              <a:lumOff val="80000"/>
              <a:alpha val="55000"/>
            </a:schemeClr>
          </a:solidFill>
          <a:ln>
            <a:noFill/>
          </a:ln>
        </p:spPr>
        <p:style>
          <a:lnRef idx="0">
            <a:scrgbClr r="0" g="0" b="0"/>
          </a:lnRef>
          <a:fillRef idx="0">
            <a:scrgbClr r="0" g="0" b="0"/>
          </a:fillRef>
          <a:effectRef idx="0">
            <a:scrgbClr r="0" g="0" b="0"/>
          </a:effectRef>
          <a:fontRef idx="minor"/>
        </p:style>
        <p:txBody>
          <a:bodyPr tIns="91440" bIns="91440"/>
          <a:lstStyle/>
          <a:p>
            <a:pPr>
              <a:lnSpc>
                <a:spcPct val="100000"/>
              </a:lnSpc>
            </a:pPr>
            <a:r>
              <a:rPr lang="fr-FR" sz="2000" b="1" strike="noStrike" spc="-1" dirty="0">
                <a:solidFill>
                  <a:srgbClr val="000000"/>
                </a:solidFill>
                <a:latin typeface="Gill Sans"/>
                <a:ea typeface="Calibri"/>
              </a:rPr>
              <a:t>Septembre - Décembre : Phase d’information et de découverte des formations</a:t>
            </a:r>
            <a:endParaRPr lang="fr-FR" sz="2000" b="0" strike="noStrike" spc="-1" dirty="0">
              <a:latin typeface="Gill Sans"/>
            </a:endParaRPr>
          </a:p>
          <a:p>
            <a:pPr>
              <a:lnSpc>
                <a:spcPct val="100000"/>
              </a:lnSpc>
            </a:pPr>
            <a:endParaRPr lang="fr-FR" sz="2000" b="0" strike="noStrike" spc="-1" dirty="0">
              <a:latin typeface="Gill Sans"/>
            </a:endParaRPr>
          </a:p>
          <a:p>
            <a:pPr>
              <a:lnSpc>
                <a:spcPct val="100000"/>
              </a:lnSpc>
              <a:spcBef>
                <a:spcPts val="601"/>
              </a:spcBef>
            </a:pPr>
            <a:r>
              <a:rPr lang="fr-FR" sz="1400" b="1" u="sng" strike="noStrike" spc="-1" dirty="0">
                <a:solidFill>
                  <a:srgbClr val="000000"/>
                </a:solidFill>
                <a:uFillTx/>
                <a:latin typeface="Gill Sans"/>
                <a:ea typeface="Calibri"/>
              </a:rPr>
              <a:t>Plusieurs ressources sont disponibles :</a:t>
            </a:r>
            <a:endParaRPr lang="fr-FR" sz="1400" b="0" strike="noStrike" spc="-1" dirty="0">
              <a:latin typeface="Gill Sans"/>
            </a:endParaRPr>
          </a:p>
          <a:p>
            <a:pPr marL="457200" indent="-317160">
              <a:lnSpc>
                <a:spcPct val="100000"/>
              </a:lnSpc>
              <a:spcBef>
                <a:spcPts val="601"/>
              </a:spcBef>
              <a:buClr>
                <a:srgbClr val="000000"/>
              </a:buClr>
              <a:buFont typeface="Calibri"/>
              <a:buChar char="-"/>
            </a:pPr>
            <a:r>
              <a:rPr lang="fr-FR" sz="1400" b="0" strike="noStrike" spc="-1" dirty="0">
                <a:solidFill>
                  <a:srgbClr val="000000"/>
                </a:solidFill>
                <a:latin typeface="Gill Sans"/>
                <a:ea typeface="Calibri"/>
              </a:rPr>
              <a:t>Ressources Onisep et dossiers d’information disponibles au </a:t>
            </a:r>
            <a:r>
              <a:rPr lang="fr-FR" sz="1400" b="1" strike="noStrike" spc="-1" dirty="0">
                <a:solidFill>
                  <a:srgbClr val="000000"/>
                </a:solidFill>
                <a:latin typeface="Gill Sans"/>
                <a:ea typeface="Calibri"/>
              </a:rPr>
              <a:t>CDI</a:t>
            </a:r>
            <a:endParaRPr lang="fr-FR" sz="1400" b="0" strike="noStrike" spc="-1" dirty="0">
              <a:latin typeface="Gill Sans"/>
            </a:endParaRPr>
          </a:p>
          <a:p>
            <a:pPr marL="457200" indent="-317160">
              <a:lnSpc>
                <a:spcPct val="100000"/>
              </a:lnSpc>
              <a:spcBef>
                <a:spcPts val="601"/>
              </a:spcBef>
              <a:buClr>
                <a:srgbClr val="000000"/>
              </a:buClr>
              <a:buFont typeface="Calibri"/>
              <a:buChar char="-"/>
            </a:pPr>
            <a:r>
              <a:rPr lang="fr-FR" sz="1400" b="1" strike="noStrike" spc="-1" dirty="0">
                <a:solidFill>
                  <a:srgbClr val="000000"/>
                </a:solidFill>
                <a:latin typeface="Gill Sans"/>
                <a:ea typeface="Calibri"/>
              </a:rPr>
              <a:t>CIO</a:t>
            </a:r>
            <a:r>
              <a:rPr lang="fr-FR" sz="1400" b="0" strike="noStrike" spc="-1" dirty="0">
                <a:solidFill>
                  <a:srgbClr val="000000"/>
                </a:solidFill>
                <a:latin typeface="Gill Sans"/>
                <a:ea typeface="Calibri"/>
              </a:rPr>
              <a:t> : </a:t>
            </a:r>
            <a:r>
              <a:rPr lang="fr-FR" sz="1400" b="0" strike="noStrike" spc="-1" dirty="0">
                <a:solidFill>
                  <a:srgbClr val="000000"/>
                </a:solidFill>
                <a:latin typeface="Gill Sans"/>
                <a:ea typeface="Arial"/>
              </a:rPr>
              <a:t>10 Paul Adolphe Souriau, 92100 </a:t>
            </a:r>
            <a:r>
              <a:rPr lang="fr-FR" sz="1400" b="1" strike="noStrike" spc="-1" dirty="0">
                <a:solidFill>
                  <a:srgbClr val="000000"/>
                </a:solidFill>
                <a:latin typeface="Gill Sans"/>
                <a:ea typeface="Arial"/>
              </a:rPr>
              <a:t>Boulogne-Billancourt  </a:t>
            </a:r>
            <a:r>
              <a:rPr lang="fr-FR" sz="1400" b="0" u="sng" strike="noStrike" spc="-1" dirty="0">
                <a:solidFill>
                  <a:srgbClr val="00B0F0"/>
                </a:solidFill>
                <a:uFillTx/>
                <a:latin typeface="Gill Sans"/>
                <a:ea typeface="Arial"/>
                <a:hlinkClick r:id="rId2"/>
              </a:rPr>
              <a:t>01 55 20 09 30</a:t>
            </a:r>
            <a:endParaRPr lang="fr-FR" sz="1400" b="0" strike="noStrike" spc="-1" dirty="0">
              <a:latin typeface="Gill Sans"/>
            </a:endParaRPr>
          </a:p>
          <a:p>
            <a:pPr marL="457200" indent="-317160">
              <a:lnSpc>
                <a:spcPct val="100000"/>
              </a:lnSpc>
              <a:spcBef>
                <a:spcPts val="601"/>
              </a:spcBef>
              <a:buClr>
                <a:srgbClr val="000000"/>
              </a:buClr>
              <a:buFont typeface="Calibri"/>
              <a:buChar char="-"/>
            </a:pPr>
            <a:r>
              <a:rPr lang="fr-FR" sz="1400" b="1" strike="noStrike" spc="-1" dirty="0" err="1">
                <a:solidFill>
                  <a:srgbClr val="000000"/>
                </a:solidFill>
                <a:latin typeface="Gill Sans"/>
                <a:ea typeface="Calibri"/>
              </a:rPr>
              <a:t>PsyEN</a:t>
            </a:r>
            <a:r>
              <a:rPr lang="fr-FR" sz="1400" b="0" strike="noStrike" spc="-1" dirty="0">
                <a:solidFill>
                  <a:srgbClr val="000000"/>
                </a:solidFill>
                <a:latin typeface="Gill Sans"/>
                <a:ea typeface="Calibri"/>
              </a:rPr>
              <a:t> au lycée: prise de </a:t>
            </a:r>
            <a:r>
              <a:rPr lang="fr-FR" sz="1400" b="0" strike="noStrike" spc="-1" dirty="0" err="1">
                <a:solidFill>
                  <a:srgbClr val="000000"/>
                </a:solidFill>
                <a:latin typeface="Gill Sans"/>
                <a:ea typeface="Calibri"/>
              </a:rPr>
              <a:t>RdV</a:t>
            </a:r>
            <a:r>
              <a:rPr lang="fr-FR" sz="1400" b="0" strike="noStrike" spc="-1" dirty="0">
                <a:solidFill>
                  <a:srgbClr val="000000"/>
                </a:solidFill>
                <a:latin typeface="Gill Sans"/>
                <a:ea typeface="Calibri"/>
              </a:rPr>
              <a:t> auprès de la vie scolaire</a:t>
            </a:r>
            <a:endParaRPr lang="fr-FR" sz="1400" b="0" strike="noStrike" spc="-1" dirty="0">
              <a:latin typeface="Gill Sans"/>
            </a:endParaRPr>
          </a:p>
          <a:p>
            <a:pPr marL="457200" indent="-317160">
              <a:lnSpc>
                <a:spcPct val="100000"/>
              </a:lnSpc>
              <a:spcBef>
                <a:spcPts val="601"/>
              </a:spcBef>
              <a:buClr>
                <a:srgbClr val="000000"/>
              </a:buClr>
              <a:buFont typeface="Calibri"/>
              <a:buChar char="-"/>
            </a:pPr>
            <a:r>
              <a:rPr lang="fr-FR" sz="1400" b="0" strike="noStrike" spc="-1" dirty="0">
                <a:solidFill>
                  <a:srgbClr val="000000"/>
                </a:solidFill>
                <a:latin typeface="Gill Sans"/>
                <a:ea typeface="Calibri"/>
              </a:rPr>
              <a:t>Equipe pédagogique</a:t>
            </a:r>
            <a:endParaRPr lang="fr-FR" sz="1400" b="0" strike="noStrike" spc="-1" dirty="0">
              <a:latin typeface="Gill Sans"/>
            </a:endParaRPr>
          </a:p>
          <a:p>
            <a:pPr>
              <a:lnSpc>
                <a:spcPct val="100000"/>
              </a:lnSpc>
              <a:spcBef>
                <a:spcPts val="601"/>
              </a:spcBef>
            </a:pPr>
            <a:endParaRPr lang="fr-FR" sz="1400" b="0" strike="noStrike" spc="-1" dirty="0">
              <a:latin typeface="Gill Sans"/>
            </a:endParaRPr>
          </a:p>
          <a:p>
            <a:pPr algn="just">
              <a:lnSpc>
                <a:spcPct val="100000"/>
              </a:lnSpc>
              <a:spcBef>
                <a:spcPts val="601"/>
              </a:spcBef>
            </a:pPr>
            <a:r>
              <a:rPr lang="fr-FR" sz="1400" b="1" strike="noStrike" spc="-1" dirty="0">
                <a:solidFill>
                  <a:srgbClr val="000000"/>
                </a:solidFill>
                <a:latin typeface="Gill Sans"/>
                <a:ea typeface="Calibri"/>
              </a:rPr>
              <a:t>En amont du </a:t>
            </a:r>
            <a:r>
              <a:rPr lang="fr-FR" sz="1400" b="1" u="sng" strike="noStrike" spc="-1" dirty="0">
                <a:solidFill>
                  <a:srgbClr val="000000"/>
                </a:solidFill>
                <a:uFillTx/>
                <a:latin typeface="Gill Sans"/>
                <a:ea typeface="Calibri"/>
              </a:rPr>
              <a:t>conseil de classe</a:t>
            </a:r>
            <a:r>
              <a:rPr lang="fr-FR" sz="1400" b="1" strike="noStrike" spc="-1" dirty="0">
                <a:solidFill>
                  <a:srgbClr val="000000"/>
                </a:solidFill>
                <a:latin typeface="Gill Sans"/>
                <a:ea typeface="Calibri"/>
              </a:rPr>
              <a:t>, les élèves devront renseigner une </a:t>
            </a:r>
            <a:r>
              <a:rPr lang="fr-FR" sz="1400" b="1" u="sng" strike="noStrike" spc="-1" dirty="0">
                <a:solidFill>
                  <a:srgbClr val="FF0000"/>
                </a:solidFill>
                <a:uFillTx/>
                <a:latin typeface="Gill Sans"/>
                <a:ea typeface="Calibri"/>
              </a:rPr>
              <a:t>fiche de dialogue </a:t>
            </a:r>
            <a:r>
              <a:rPr lang="fr-FR" sz="1400" b="1" strike="noStrike" spc="-1" dirty="0">
                <a:solidFill>
                  <a:srgbClr val="000000"/>
                </a:solidFill>
                <a:latin typeface="Gill Sans"/>
                <a:ea typeface="Calibri"/>
              </a:rPr>
              <a:t>précisant les choix d’orientation. Le conseil de classe se prononce sur ces vœux et formule des recommandations. </a:t>
            </a:r>
            <a:endParaRPr lang="fr-FR" sz="1400" b="0" strike="noStrike" spc="-1" dirty="0">
              <a:latin typeface="Gill Sans"/>
            </a:endParaRPr>
          </a:p>
          <a:p>
            <a:pPr>
              <a:lnSpc>
                <a:spcPct val="100000"/>
              </a:lnSpc>
              <a:spcBef>
                <a:spcPts val="601"/>
              </a:spcBef>
            </a:pPr>
            <a:endParaRPr lang="fr-FR" sz="1400" b="0" strike="noStrike" spc="-1" dirty="0">
              <a:latin typeface="Gill Sans"/>
            </a:endParaRPr>
          </a:p>
          <a:p>
            <a:pPr algn="just">
              <a:lnSpc>
                <a:spcPct val="100000"/>
              </a:lnSpc>
              <a:spcBef>
                <a:spcPts val="601"/>
              </a:spcBef>
            </a:pPr>
            <a:r>
              <a:rPr lang="fr-FR" sz="1400" b="1" u="sng" strike="noStrike" spc="-1" dirty="0">
                <a:solidFill>
                  <a:srgbClr val="000000"/>
                </a:solidFill>
                <a:uFillTx/>
                <a:latin typeface="Gill Sans"/>
                <a:ea typeface="Calibri"/>
              </a:rPr>
              <a:t>Mi décembre </a:t>
            </a:r>
            <a:r>
              <a:rPr lang="fr-FR" sz="1400" b="1" strike="noStrike" spc="-1" dirty="0">
                <a:solidFill>
                  <a:srgbClr val="000000"/>
                </a:solidFill>
                <a:latin typeface="Gill Sans"/>
                <a:ea typeface="Calibri"/>
              </a:rPr>
              <a:t>: ouverture du site </a:t>
            </a:r>
            <a:r>
              <a:rPr lang="fr-FR" sz="1400" b="1" i="1" strike="noStrike" spc="-1">
                <a:solidFill>
                  <a:srgbClr val="000000"/>
                </a:solidFill>
                <a:latin typeface="Gill Sans"/>
                <a:ea typeface="Calibri"/>
              </a:rPr>
              <a:t>Parcoursup.fr </a:t>
            </a:r>
            <a:r>
              <a:rPr lang="fr-FR" sz="1400" b="1" spc="-1" smtClean="0">
                <a:solidFill>
                  <a:srgbClr val="000000"/>
                </a:solidFill>
                <a:latin typeface="Gill Sans"/>
                <a:ea typeface="Calibri"/>
              </a:rPr>
              <a:t>: https://www.parcoursup.gouv.fr/ </a:t>
            </a:r>
            <a:r>
              <a:rPr lang="fr-FR" sz="1400" b="1" strike="noStrike" spc="-1" dirty="0">
                <a:solidFill>
                  <a:srgbClr val="000000"/>
                </a:solidFill>
                <a:latin typeface="Gill Sans"/>
                <a:ea typeface="Calibri"/>
              </a:rPr>
              <a:t>possibilité de consulter l’offre de formation (contenus des formations, attendus, débouchés professionnels et des critères d’examen des dossiers).</a:t>
            </a:r>
            <a:endParaRPr lang="fr-FR" sz="1400" b="0" strike="noStrike" spc="-1" dirty="0">
              <a:latin typeface="Gill San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 name="TextShape 1"/>
          <p:cNvSpPr txBox="1"/>
          <p:nvPr/>
        </p:nvSpPr>
        <p:spPr>
          <a:xfrm>
            <a:off x="403560" y="273960"/>
            <a:ext cx="8111520" cy="530640"/>
          </a:xfrm>
          <a:prstGeom prst="rect">
            <a:avLst/>
          </a:prstGeom>
          <a:solidFill>
            <a:srgbClr val="FFFFFF"/>
          </a:solidFill>
          <a:ln w="31680">
            <a:noFill/>
          </a:ln>
        </p:spPr>
        <p:txBody>
          <a:bodyPr lIns="68400" tIns="34200" rIns="68400" bIns="34200" anchor="ctr"/>
          <a:lstStyle/>
          <a:p>
            <a:pPr algn="ctr">
              <a:lnSpc>
                <a:spcPct val="90000"/>
              </a:lnSpc>
            </a:pPr>
            <a:r>
              <a:rPr lang="fr-FR" sz="1800" b="1" strike="noStrike" spc="-1">
                <a:solidFill>
                  <a:srgbClr val="262626"/>
                </a:solidFill>
                <a:latin typeface="Gill Sans"/>
                <a:ea typeface="Gill Sans"/>
              </a:rPr>
              <a:t>DES INFORMATIONS POUR CONSTRUIRE SON PROJET D’ORIENTATION SUR 		</a:t>
            </a:r>
            <a:r>
              <a:rPr lang="fr-FR" sz="1800" b="1" i="1" strike="noStrike" spc="-1">
                <a:solidFill>
                  <a:srgbClr val="0070C0"/>
                </a:solidFill>
                <a:latin typeface="Gill Sans"/>
                <a:ea typeface="Gill Sans"/>
              </a:rPr>
              <a:t>parcoursup.fr </a:t>
            </a:r>
            <a:endParaRPr lang="fr-FR" sz="1800" b="0" strike="noStrike" spc="-1">
              <a:solidFill>
                <a:srgbClr val="000000"/>
              </a:solidFill>
              <a:latin typeface="Arial"/>
            </a:endParaRPr>
          </a:p>
        </p:txBody>
      </p:sp>
      <p:sp>
        <p:nvSpPr>
          <p:cNvPr id="890" name="TextShape 2"/>
          <p:cNvSpPr txBox="1"/>
          <p:nvPr/>
        </p:nvSpPr>
        <p:spPr>
          <a:xfrm>
            <a:off x="156960" y="980640"/>
            <a:ext cx="8818920" cy="3176640"/>
          </a:xfrm>
          <a:prstGeom prst="rect">
            <a:avLst/>
          </a:prstGeom>
          <a:solidFill>
            <a:srgbClr val="FFFFFF">
              <a:alpha val="70000"/>
            </a:srgbClr>
          </a:solidFill>
          <a:ln>
            <a:noFill/>
          </a:ln>
        </p:spPr>
        <p:txBody>
          <a:bodyPr lIns="68400" tIns="34200" rIns="68400" bIns="34200"/>
          <a:lstStyle/>
          <a:p>
            <a:pPr>
              <a:lnSpc>
                <a:spcPct val="150000"/>
              </a:lnSpc>
            </a:pPr>
            <a:r>
              <a:rPr lang="fr-FR" sz="1800" b="1" strike="noStrike" spc="-1" dirty="0">
                <a:solidFill>
                  <a:srgbClr val="000000"/>
                </a:solidFill>
                <a:latin typeface="Gill Sans"/>
                <a:ea typeface="Gill Sans"/>
              </a:rPr>
              <a:t>Le site d’information </a:t>
            </a:r>
            <a:r>
              <a:rPr lang="fr-FR" sz="1800" b="1" i="1" strike="noStrike" spc="-1">
                <a:solidFill>
                  <a:srgbClr val="000000"/>
                </a:solidFill>
                <a:latin typeface="Gill Sans"/>
                <a:ea typeface="Gill Sans"/>
              </a:rPr>
              <a:t>parcoursup.fr </a:t>
            </a:r>
            <a:r>
              <a:rPr lang="fr-FR" b="1" spc="-1" smtClean="0">
                <a:solidFill>
                  <a:srgbClr val="000000"/>
                </a:solidFill>
                <a:latin typeface="Gill Sans"/>
                <a:ea typeface="Gill Sans"/>
              </a:rPr>
              <a:t>: https://www.parcoursup.gouv.fr/</a:t>
            </a:r>
            <a:endParaRPr lang="fr-FR" sz="1800" b="0" strike="noStrike" spc="-1" dirty="0">
              <a:solidFill>
                <a:srgbClr val="000000"/>
              </a:solidFill>
              <a:latin typeface="Gill Sans"/>
            </a:endParaRPr>
          </a:p>
          <a:p>
            <a:pPr marL="469800" lvl="1" indent="-132840" algn="just">
              <a:lnSpc>
                <a:spcPct val="150000"/>
              </a:lnSpc>
              <a:spcBef>
                <a:spcPts val="300"/>
              </a:spcBef>
              <a:buClr>
                <a:srgbClr val="FF6C1A"/>
              </a:buClr>
              <a:buFont typeface="Arial"/>
              <a:buChar char="■"/>
            </a:pPr>
            <a:r>
              <a:rPr lang="fr-FR" sz="1700" b="1" strike="noStrike" spc="-1" dirty="0">
                <a:solidFill>
                  <a:srgbClr val="262626"/>
                </a:solidFill>
                <a:latin typeface="Gill Sans"/>
                <a:ea typeface="Gill Sans"/>
              </a:rPr>
              <a:t> </a:t>
            </a:r>
            <a:r>
              <a:rPr lang="fr-FR" sz="1700" b="1" strike="noStrike" spc="-1" dirty="0">
                <a:solidFill>
                  <a:srgbClr val="F28E65"/>
                </a:solidFill>
                <a:latin typeface="Gill Sans"/>
                <a:ea typeface="Gill Sans"/>
              </a:rPr>
              <a:t>pour s’informer</a:t>
            </a:r>
            <a:r>
              <a:rPr lang="fr-FR" sz="1400" b="1" strike="noStrike" spc="-1" dirty="0">
                <a:solidFill>
                  <a:srgbClr val="F28E65"/>
                </a:solidFill>
                <a:latin typeface="Gill Sans"/>
                <a:ea typeface="Gill Sans"/>
              </a:rPr>
              <a:t> </a:t>
            </a:r>
            <a:r>
              <a:rPr lang="fr-FR" sz="1700" b="1" strike="noStrike" spc="-1" dirty="0">
                <a:solidFill>
                  <a:srgbClr val="F28E65"/>
                </a:solidFill>
                <a:latin typeface="Gill Sans"/>
                <a:ea typeface="Gill Sans"/>
              </a:rPr>
              <a:t>sur le déroulement de chaque étape de la procédure</a:t>
            </a:r>
            <a:r>
              <a:rPr lang="fr-FR" sz="1400" b="1" strike="noStrike" spc="-1" dirty="0">
                <a:solidFill>
                  <a:srgbClr val="262626"/>
                </a:solidFill>
                <a:latin typeface="Gill Sans"/>
                <a:ea typeface="Gill Sans"/>
              </a:rPr>
              <a:t>, </a:t>
            </a:r>
            <a:r>
              <a:rPr lang="fr-FR" sz="1400" b="0" strike="noStrike" spc="-1" dirty="0">
                <a:solidFill>
                  <a:srgbClr val="262626"/>
                </a:solidFill>
                <a:latin typeface="Gill Sans"/>
                <a:ea typeface="Gill Sans"/>
              </a:rPr>
              <a:t>de l’inscription sur la plateforme à l’admission dans la formation choisie</a:t>
            </a:r>
            <a:endParaRPr lang="fr-FR" sz="1400" b="0" strike="noStrike" spc="-1" dirty="0">
              <a:solidFill>
                <a:srgbClr val="000000"/>
              </a:solidFill>
              <a:latin typeface="Gill Sans"/>
            </a:endParaRPr>
          </a:p>
          <a:p>
            <a:pPr algn="just"/>
            <a:endParaRPr lang="fr-FR" sz="1400" b="0" strike="noStrike" spc="-1" dirty="0">
              <a:solidFill>
                <a:srgbClr val="000000"/>
              </a:solidFill>
              <a:latin typeface="Gill Sans"/>
            </a:endParaRPr>
          </a:p>
          <a:p>
            <a:pPr marL="469800" lvl="1" indent="-132840" algn="just">
              <a:lnSpc>
                <a:spcPct val="150000"/>
              </a:lnSpc>
              <a:spcBef>
                <a:spcPts val="300"/>
              </a:spcBef>
              <a:buClr>
                <a:srgbClr val="FF6C1A"/>
              </a:buClr>
              <a:buFont typeface="Arial"/>
              <a:buChar char="■"/>
            </a:pPr>
            <a:r>
              <a:rPr lang="fr-FR" sz="1700" b="1" strike="noStrike" spc="-1" dirty="0">
                <a:solidFill>
                  <a:srgbClr val="262626"/>
                </a:solidFill>
                <a:latin typeface="Gill Sans"/>
                <a:ea typeface="Gill Sans"/>
              </a:rPr>
              <a:t> </a:t>
            </a:r>
            <a:r>
              <a:rPr lang="fr-FR" sz="1700" b="1" strike="noStrike" spc="-1" dirty="0">
                <a:solidFill>
                  <a:srgbClr val="F28E65"/>
                </a:solidFill>
                <a:latin typeface="Gill Sans"/>
                <a:ea typeface="Gill Sans"/>
              </a:rPr>
              <a:t>pour consulter les formations disponibles </a:t>
            </a:r>
            <a:r>
              <a:rPr lang="fr-FR" sz="1400" b="0" strike="noStrike" spc="-1" dirty="0">
                <a:solidFill>
                  <a:srgbClr val="262626"/>
                </a:solidFill>
                <a:latin typeface="Gill Sans"/>
                <a:ea typeface="Gill Sans"/>
              </a:rPr>
              <a:t>via un moteur de recherche amélioré permettant d’accéder à </a:t>
            </a:r>
            <a:r>
              <a:rPr lang="fr-FR" sz="1700" b="1" strike="noStrike" spc="-1" dirty="0">
                <a:solidFill>
                  <a:srgbClr val="262626"/>
                </a:solidFill>
                <a:latin typeface="Gill Sans"/>
                <a:ea typeface="Gill Sans"/>
              </a:rPr>
              <a:t>plus </a:t>
            </a:r>
            <a:r>
              <a:rPr lang="fr-FR" sz="1700" b="1" strike="noStrike" spc="-1">
                <a:solidFill>
                  <a:srgbClr val="262626"/>
                </a:solidFill>
                <a:latin typeface="Gill Sans"/>
                <a:ea typeface="Gill Sans"/>
              </a:rPr>
              <a:t>de </a:t>
            </a:r>
            <a:r>
              <a:rPr lang="fr-FR" sz="1700" b="1" spc="-1" smtClean="0">
                <a:solidFill>
                  <a:srgbClr val="262626"/>
                </a:solidFill>
                <a:latin typeface="Gill Sans"/>
                <a:ea typeface="Gill Sans"/>
              </a:rPr>
              <a:t>22</a:t>
            </a:r>
            <a:r>
              <a:rPr lang="fr-FR" sz="1700" b="1" strike="noStrike" spc="-1" smtClean="0">
                <a:solidFill>
                  <a:srgbClr val="262626"/>
                </a:solidFill>
                <a:latin typeface="Gill Sans"/>
                <a:ea typeface="Gill Sans"/>
              </a:rPr>
              <a:t> </a:t>
            </a:r>
            <a:r>
              <a:rPr lang="fr-FR" sz="1700" b="1" strike="noStrike" spc="-1" dirty="0">
                <a:solidFill>
                  <a:srgbClr val="262626"/>
                </a:solidFill>
                <a:latin typeface="Gill Sans"/>
                <a:ea typeface="Gill Sans"/>
              </a:rPr>
              <a:t>000 formations </a:t>
            </a:r>
            <a:endParaRPr lang="fr-FR" sz="1700" b="0" strike="noStrike" spc="-1" dirty="0">
              <a:solidFill>
                <a:srgbClr val="000000"/>
              </a:solidFill>
              <a:latin typeface="Gill Sans"/>
            </a:endParaRPr>
          </a:p>
          <a:p>
            <a:pPr marL="469800" algn="just">
              <a:lnSpc>
                <a:spcPct val="150000"/>
              </a:lnSpc>
              <a:spcBef>
                <a:spcPts val="300"/>
              </a:spcBef>
            </a:pPr>
            <a:r>
              <a:rPr lang="fr-FR" sz="1300" b="1" strike="noStrike" spc="-1" dirty="0">
                <a:solidFill>
                  <a:srgbClr val="000000"/>
                </a:solidFill>
                <a:latin typeface="Gill Sans"/>
                <a:ea typeface="Gill Sans"/>
              </a:rPr>
              <a:t>L’essentiel des formations sont désormais disponibles sur </a:t>
            </a:r>
            <a:r>
              <a:rPr lang="fr-FR" sz="1300" b="1" i="1" strike="noStrike" spc="-1" dirty="0" err="1">
                <a:solidFill>
                  <a:srgbClr val="000000"/>
                </a:solidFill>
                <a:latin typeface="Gill Sans"/>
                <a:ea typeface="Gill Sans"/>
              </a:rPr>
              <a:t>Parcoursup</a:t>
            </a:r>
            <a:r>
              <a:rPr lang="fr-FR" sz="1300" b="1" strike="noStrike" spc="-1" dirty="0">
                <a:solidFill>
                  <a:srgbClr val="000000"/>
                </a:solidFill>
                <a:latin typeface="Gill Sans"/>
                <a:ea typeface="Gill Sans"/>
              </a:rPr>
              <a:t> (BTS, IUT, Licences, écoles, IFSI, EFTS …) et y compris des formations en apprentissage</a:t>
            </a:r>
            <a:endParaRPr lang="fr-FR" sz="1300" b="0" strike="noStrike" spc="-1" dirty="0">
              <a:solidFill>
                <a:srgbClr val="000000"/>
              </a:solidFill>
              <a:latin typeface="Gill Sans"/>
            </a:endParaRPr>
          </a:p>
          <a:p>
            <a:pPr>
              <a:lnSpc>
                <a:spcPct val="150000"/>
              </a:lnSpc>
              <a:spcBef>
                <a:spcPts val="300"/>
              </a:spcBef>
            </a:pPr>
            <a:endParaRPr lang="fr-FR" sz="1300" b="0" strike="noStrike" spc="-1" dirty="0">
              <a:solidFill>
                <a:srgbClr val="000000"/>
              </a:solidFill>
              <a:latin typeface="Arial"/>
            </a:endParaRPr>
          </a:p>
          <a:p>
            <a:pPr>
              <a:lnSpc>
                <a:spcPct val="150000"/>
              </a:lnSpc>
              <a:spcBef>
                <a:spcPts val="201"/>
              </a:spcBef>
            </a:pPr>
            <a:endParaRPr lang="fr-FR" sz="1300" b="0" strike="noStrike" spc="-1" dirty="0">
              <a:solidFill>
                <a:srgbClr val="000000"/>
              </a:solidFill>
              <a:latin typeface="Arial"/>
            </a:endParaRPr>
          </a:p>
        </p:txBody>
      </p:sp>
      <p:sp>
        <p:nvSpPr>
          <p:cNvPr id="891" name="TextShape 3"/>
          <p:cNvSpPr txBox="1"/>
          <p:nvPr/>
        </p:nvSpPr>
        <p:spPr>
          <a:xfrm>
            <a:off x="6255000" y="4714200"/>
            <a:ext cx="279720" cy="195480"/>
          </a:xfrm>
          <a:prstGeom prst="rect">
            <a:avLst/>
          </a:prstGeom>
          <a:noFill/>
          <a:ln>
            <a:noFill/>
          </a:ln>
        </p:spPr>
        <p:txBody>
          <a:bodyPr lIns="68400" tIns="34200" rIns="68400" bIns="34200" anchor="ctr"/>
          <a:lstStyle/>
          <a:p>
            <a:pPr algn="ctr">
              <a:lnSpc>
                <a:spcPct val="100000"/>
              </a:lnSpc>
            </a:pPr>
            <a:fld id="{02858A47-B55C-4C3B-9151-2E0E519DA88C}" type="slidenum">
              <a:rPr lang="fr-FR" sz="800" b="1" strike="noStrike" spc="-1">
                <a:solidFill>
                  <a:srgbClr val="FFFFFF"/>
                </a:solidFill>
                <a:latin typeface="Calibri"/>
                <a:ea typeface="Calibri"/>
              </a:rPr>
              <a:pPr algn="ctr">
                <a:lnSpc>
                  <a:spcPct val="100000"/>
                </a:lnSpc>
              </a:pPr>
              <a:t>38</a:t>
            </a:fld>
            <a:endParaRPr lang="fr-FR" sz="800" b="0" strike="noStrike" spc="-1">
              <a:latin typeface="Times New Roman"/>
            </a:endParaRPr>
          </a:p>
        </p:txBody>
      </p:sp>
      <p:sp>
        <p:nvSpPr>
          <p:cNvPr id="892" name="CustomShape 4"/>
          <p:cNvSpPr/>
          <p:nvPr/>
        </p:nvSpPr>
        <p:spPr>
          <a:xfrm>
            <a:off x="1518120" y="4323600"/>
            <a:ext cx="6107400" cy="530640"/>
          </a:xfrm>
          <a:prstGeom prst="roundRect">
            <a:avLst>
              <a:gd name="adj" fmla="val 16667"/>
            </a:avLst>
          </a:prstGeom>
          <a:solidFill>
            <a:schemeClr val="bg1"/>
          </a:solidFill>
          <a:ln w="12600">
            <a:solidFill>
              <a:srgbClr val="3D566E"/>
            </a:solidFill>
            <a:miter/>
          </a:ln>
        </p:spPr>
        <p:style>
          <a:lnRef idx="0">
            <a:scrgbClr r="0" g="0" b="0"/>
          </a:lnRef>
          <a:fillRef idx="0">
            <a:scrgbClr r="0" g="0" b="0"/>
          </a:fillRef>
          <a:effectRef idx="0">
            <a:scrgbClr r="0" g="0" b="0"/>
          </a:effectRef>
          <a:fontRef idx="minor"/>
        </p:style>
        <p:txBody>
          <a:bodyPr lIns="68400" tIns="34200" rIns="68400" bIns="34200" anchor="ctr"/>
          <a:lstStyle/>
          <a:p>
            <a:pPr algn="ctr">
              <a:lnSpc>
                <a:spcPct val="100000"/>
              </a:lnSpc>
            </a:pPr>
            <a:r>
              <a:rPr lang="fr-FR" sz="1600" b="0" strike="noStrike" spc="-1" dirty="0">
                <a:solidFill>
                  <a:srgbClr val="3D566E"/>
                </a:solidFill>
                <a:latin typeface="Gill Sans"/>
                <a:ea typeface="Calibri"/>
              </a:rPr>
              <a:t>Certaines formations </a:t>
            </a:r>
            <a:r>
              <a:rPr lang="fr-FR" sz="1600" b="0" strike="noStrike" spc="-1">
                <a:solidFill>
                  <a:srgbClr val="3D566E"/>
                </a:solidFill>
                <a:latin typeface="Gill Sans"/>
                <a:ea typeface="Calibri"/>
              </a:rPr>
              <a:t>sont </a:t>
            </a:r>
            <a:r>
              <a:rPr lang="fr-FR" sz="1600" b="0" strike="noStrike" spc="-1" smtClean="0">
                <a:solidFill>
                  <a:srgbClr val="3D566E"/>
                </a:solidFill>
                <a:latin typeface="Gill Sans"/>
                <a:ea typeface="Calibri"/>
              </a:rPr>
              <a:t>hors </a:t>
            </a:r>
            <a:r>
              <a:rPr lang="fr-FR" sz="1600" b="0" strike="noStrike" spc="-1" dirty="0" err="1">
                <a:solidFill>
                  <a:srgbClr val="3D566E"/>
                </a:solidFill>
                <a:latin typeface="Gill Sans"/>
                <a:ea typeface="Calibri"/>
              </a:rPr>
              <a:t>Parcoursup</a:t>
            </a:r>
            <a:endParaRPr lang="fr-FR" sz="1600" b="0" strike="noStrike" spc="-1" dirty="0">
              <a:latin typeface="Gill San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 name="TextShape 1"/>
          <p:cNvSpPr txBox="1"/>
          <p:nvPr/>
        </p:nvSpPr>
        <p:spPr>
          <a:xfrm>
            <a:off x="1691680" y="-20538"/>
            <a:ext cx="5797080" cy="891360"/>
          </a:xfrm>
          <a:prstGeom prst="rect">
            <a:avLst/>
          </a:prstGeom>
          <a:solidFill>
            <a:srgbClr val="FFFFFF"/>
          </a:solidFill>
          <a:ln w="31680">
            <a:solidFill>
              <a:srgbClr val="404040"/>
            </a:solidFill>
            <a:miter/>
          </a:ln>
        </p:spPr>
        <p:txBody>
          <a:bodyPr lIns="137160" tIns="137160" rIns="137160" bIns="137160" anchor="ctr">
            <a:normAutofit/>
          </a:bodyPr>
          <a:lstStyle/>
          <a:p>
            <a:pPr algn="ctr">
              <a:lnSpc>
                <a:spcPct val="90000"/>
              </a:lnSpc>
            </a:pPr>
            <a:r>
              <a:rPr lang="fr-FR" sz="2000" b="1" strike="noStrike" spc="-1" dirty="0">
                <a:solidFill>
                  <a:srgbClr val="C00000"/>
                </a:solidFill>
                <a:latin typeface="Gill Sans"/>
                <a:ea typeface="Gill Sans"/>
              </a:rPr>
              <a:t>Quelles sont les poursuites d’étude ?</a:t>
            </a:r>
            <a:endParaRPr lang="fr-FR" sz="2000" b="1" strike="noStrike" spc="-1" dirty="0">
              <a:solidFill>
                <a:srgbClr val="C00000"/>
              </a:solidFill>
              <a:latin typeface="Gill Sans"/>
            </a:endParaRPr>
          </a:p>
        </p:txBody>
      </p:sp>
      <p:sp>
        <p:nvSpPr>
          <p:cNvPr id="916" name="TextShape 2"/>
          <p:cNvSpPr txBox="1"/>
          <p:nvPr/>
        </p:nvSpPr>
        <p:spPr>
          <a:xfrm>
            <a:off x="571472" y="1203598"/>
            <a:ext cx="8072494" cy="3600400"/>
          </a:xfrm>
          <a:prstGeom prst="rect">
            <a:avLst/>
          </a:prstGeom>
          <a:noFill/>
          <a:ln>
            <a:noFill/>
          </a:ln>
        </p:spPr>
        <p:txBody>
          <a:bodyPr lIns="68400" tIns="34200" rIns="68400" bIns="34200"/>
          <a:lstStyle/>
          <a:p>
            <a:pPr marL="457200" indent="-317160" algn="just">
              <a:lnSpc>
                <a:spcPct val="100000"/>
              </a:lnSpc>
              <a:spcBef>
                <a:spcPts val="799"/>
              </a:spcBef>
              <a:buClr>
                <a:srgbClr val="9BAFB5"/>
              </a:buClr>
              <a:buFont typeface="Arial"/>
              <a:buChar char="•"/>
            </a:pPr>
            <a:r>
              <a:rPr lang="fr-FR" sz="1600" b="1" u="sng" strike="noStrike" spc="-1" dirty="0">
                <a:solidFill>
                  <a:srgbClr val="262626"/>
                </a:solidFill>
                <a:uFillTx/>
                <a:latin typeface="Gill Sans"/>
                <a:ea typeface="Gill Sans"/>
              </a:rPr>
              <a:t>Un BTS en 2 ans ou un BUT en 3 ans, notamment en énergie, logistique, maintenance, informatique industrielle, génie civil, réseau informatique...</a:t>
            </a:r>
          </a:p>
          <a:p>
            <a:pPr marL="457200" indent="-317160" algn="just">
              <a:lnSpc>
                <a:spcPct val="100000"/>
              </a:lnSpc>
              <a:spcBef>
                <a:spcPts val="799"/>
              </a:spcBef>
              <a:buClr>
                <a:srgbClr val="9BAFB5"/>
              </a:buClr>
              <a:buFont typeface="Arial"/>
              <a:buChar char="•"/>
            </a:pPr>
            <a:endParaRPr lang="fr-FR" sz="1600" b="0" strike="noStrike" spc="-1" dirty="0">
              <a:solidFill>
                <a:srgbClr val="000000"/>
              </a:solidFill>
              <a:latin typeface="Gill Sans"/>
            </a:endParaRPr>
          </a:p>
          <a:p>
            <a:pPr marL="457200" indent="-317160" algn="just">
              <a:lnSpc>
                <a:spcPct val="100000"/>
              </a:lnSpc>
              <a:spcBef>
                <a:spcPts val="799"/>
              </a:spcBef>
              <a:buClr>
                <a:srgbClr val="9BAFB5"/>
              </a:buClr>
              <a:buFont typeface="Arial"/>
              <a:buChar char="•"/>
            </a:pPr>
            <a:r>
              <a:rPr lang="fr-FR" sz="1600" b="0" strike="noStrike" spc="-1" dirty="0">
                <a:solidFill>
                  <a:srgbClr val="262626"/>
                </a:solidFill>
                <a:latin typeface="Gill Sans"/>
                <a:ea typeface="Gill Sans"/>
              </a:rPr>
              <a:t>Possibilité de postuler sur dossier dans </a:t>
            </a:r>
            <a:r>
              <a:rPr lang="fr-FR" sz="1600" b="1" strike="noStrike" spc="-1" dirty="0">
                <a:solidFill>
                  <a:srgbClr val="262626"/>
                </a:solidFill>
                <a:latin typeface="Gill Sans"/>
                <a:ea typeface="Gill Sans"/>
              </a:rPr>
              <a:t>certaines écoles d’ingénieurs</a:t>
            </a:r>
            <a:r>
              <a:rPr lang="fr-FR" sz="1600" b="0" strike="noStrike" spc="-1" dirty="0">
                <a:solidFill>
                  <a:srgbClr val="262626"/>
                </a:solidFill>
                <a:latin typeface="Gill Sans"/>
                <a:ea typeface="Gill Sans"/>
              </a:rPr>
              <a:t> en 5 ans ou dans </a:t>
            </a:r>
            <a:r>
              <a:rPr lang="fr-FR" sz="1600" b="1" strike="noStrike" spc="-1" dirty="0">
                <a:solidFill>
                  <a:srgbClr val="262626"/>
                </a:solidFill>
                <a:latin typeface="Gill Sans"/>
                <a:ea typeface="Gill Sans"/>
              </a:rPr>
              <a:t>quelques écoles spécialisées</a:t>
            </a:r>
            <a:r>
              <a:rPr lang="fr-FR" sz="1600" b="0" strike="noStrike" spc="-1" dirty="0">
                <a:solidFill>
                  <a:srgbClr val="262626"/>
                </a:solidFill>
                <a:latin typeface="Gill Sans"/>
                <a:ea typeface="Gill Sans"/>
              </a:rPr>
              <a:t> en électronique, mécanique, réseaux…..</a:t>
            </a:r>
          </a:p>
          <a:p>
            <a:pPr marL="457200" indent="-317160" algn="just">
              <a:lnSpc>
                <a:spcPct val="100000"/>
              </a:lnSpc>
              <a:spcBef>
                <a:spcPts val="799"/>
              </a:spcBef>
              <a:buClr>
                <a:srgbClr val="9BAFB5"/>
              </a:buClr>
              <a:buFont typeface="Arial"/>
              <a:buChar char="•"/>
            </a:pPr>
            <a:endParaRPr lang="fr-FR" sz="1600" b="0" strike="noStrike" spc="-1" dirty="0">
              <a:solidFill>
                <a:srgbClr val="262626"/>
              </a:solidFill>
              <a:latin typeface="Gill Sans"/>
              <a:ea typeface="Gill Sans"/>
            </a:endParaRPr>
          </a:p>
          <a:p>
            <a:pPr marL="457200" indent="-317160" algn="just">
              <a:lnSpc>
                <a:spcPct val="100000"/>
              </a:lnSpc>
              <a:spcBef>
                <a:spcPts val="799"/>
              </a:spcBef>
              <a:buClr>
                <a:srgbClr val="9BAFB5"/>
              </a:buClr>
              <a:buFont typeface="Arial"/>
              <a:buChar char="•"/>
            </a:pPr>
            <a:r>
              <a:rPr lang="fr-FR" sz="1600" b="1" u="sng" spc="-1" dirty="0">
                <a:solidFill>
                  <a:srgbClr val="262626"/>
                </a:solidFill>
                <a:latin typeface="Gill Sans"/>
                <a:ea typeface="Gill Sans"/>
              </a:rPr>
              <a:t>La classe préparatoire TSI (technologie et sciences industrielles). Réservée aux bacheliers STI2D, elle permet d’intégrer une école d’ingénieurs</a:t>
            </a:r>
          </a:p>
          <a:p>
            <a:pPr marL="457200" indent="-317160" algn="just">
              <a:lnSpc>
                <a:spcPct val="100000"/>
              </a:lnSpc>
              <a:spcBef>
                <a:spcPts val="799"/>
              </a:spcBef>
              <a:buClr>
                <a:srgbClr val="9BAFB5"/>
              </a:buClr>
              <a:buFont typeface="Arial"/>
              <a:buChar char="•"/>
            </a:pPr>
            <a:endParaRPr lang="fr-FR" sz="1600" spc="-1" dirty="0">
              <a:solidFill>
                <a:srgbClr val="000000"/>
              </a:solidFill>
              <a:latin typeface="Gill Sans"/>
            </a:endParaRPr>
          </a:p>
          <a:p>
            <a:pPr marL="457200" indent="-317160" algn="just">
              <a:lnSpc>
                <a:spcPct val="100000"/>
              </a:lnSpc>
              <a:spcBef>
                <a:spcPts val="799"/>
              </a:spcBef>
              <a:buClr>
                <a:srgbClr val="9BAFB5"/>
              </a:buClr>
              <a:buFont typeface="Arial"/>
              <a:buChar char="•"/>
            </a:pPr>
            <a:r>
              <a:rPr lang="fr-FR" sz="1600" spc="-1" dirty="0">
                <a:solidFill>
                  <a:srgbClr val="262626"/>
                </a:solidFill>
                <a:latin typeface="Gill Sans"/>
                <a:ea typeface="Gill Sans"/>
              </a:rPr>
              <a:t>Autre possibilité : l’entrée en licence sciences de l’ingénieur à l’université (par exemple, électronique, mécanique...) est aussi envisageable</a:t>
            </a:r>
            <a:endParaRPr lang="fr-FR" sz="1600" spc="-1" dirty="0">
              <a:solidFill>
                <a:srgbClr val="000000"/>
              </a:solidFill>
              <a:latin typeface="Gill Sans"/>
            </a:endParaRPr>
          </a:p>
          <a:p>
            <a:pPr marL="457200" indent="-317160" algn="just">
              <a:lnSpc>
                <a:spcPct val="100000"/>
              </a:lnSpc>
              <a:spcBef>
                <a:spcPts val="799"/>
              </a:spcBef>
              <a:buClr>
                <a:srgbClr val="9BAFB5"/>
              </a:buClr>
              <a:buFont typeface="Arial"/>
              <a:buChar char="•"/>
            </a:pPr>
            <a:endParaRPr lang="fr-FR" sz="1800" b="0" strike="noStrike" spc="-1" dirty="0">
              <a:solidFill>
                <a:srgbClr val="000000"/>
              </a:solidFill>
              <a:latin typeface="Arial"/>
            </a:endParaRPr>
          </a:p>
        </p:txBody>
      </p:sp>
      <p:pic>
        <p:nvPicPr>
          <p:cNvPr id="917" name="Image 3"/>
          <p:cNvPicPr/>
          <p:nvPr/>
        </p:nvPicPr>
        <p:blipFill>
          <a:blip r:embed="rId2" cstate="print"/>
          <a:srcRect l="9008" r="51505"/>
          <a:stretch/>
        </p:blipFill>
        <p:spPr>
          <a:xfrm>
            <a:off x="179640" y="195480"/>
            <a:ext cx="1007640" cy="97164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328350"/>
            <a:ext cx="8534400" cy="731232"/>
          </a:xfrm>
        </p:spPr>
        <p:txBody>
          <a:bodyPr>
            <a:normAutofit/>
          </a:bodyPr>
          <a:lstStyle/>
          <a:p>
            <a:r>
              <a:rPr lang="fr-FR" sz="2000" dirty="0">
                <a:solidFill>
                  <a:schemeClr val="accent1"/>
                </a:solidFill>
                <a:latin typeface="Gill Sans"/>
              </a:rPr>
              <a:t>DEROULEMENT DE LA REUNION</a:t>
            </a:r>
          </a:p>
        </p:txBody>
      </p:sp>
      <p:sp>
        <p:nvSpPr>
          <p:cNvPr id="3" name="Espace réservé du contenu 2"/>
          <p:cNvSpPr>
            <a:spLocks noGrp="1"/>
          </p:cNvSpPr>
          <p:nvPr>
            <p:ph sz="quarter" idx="4294967295"/>
          </p:nvPr>
        </p:nvSpPr>
        <p:spPr>
          <a:xfrm>
            <a:off x="611560" y="843558"/>
            <a:ext cx="8086672" cy="3618402"/>
          </a:xfrm>
          <a:prstGeom prst="rect">
            <a:avLst/>
          </a:prstGeom>
        </p:spPr>
        <p:txBody>
          <a:bodyPr>
            <a:normAutofit fontScale="25000" lnSpcReduction="20000"/>
          </a:bodyPr>
          <a:lstStyle/>
          <a:p>
            <a:endParaRPr lang="fr-FR" dirty="0"/>
          </a:p>
          <a:p>
            <a:endParaRPr lang="fr-FR" sz="4900" dirty="0"/>
          </a:p>
          <a:p>
            <a:r>
              <a:rPr lang="fr-FR" sz="5600" dirty="0">
                <a:latin typeface="Gill Sans"/>
                <a:cs typeface="Calibri"/>
              </a:rPr>
              <a:t>→</a:t>
            </a:r>
            <a:r>
              <a:rPr lang="fr-FR" sz="5600" dirty="0">
                <a:latin typeface="Gill Sans"/>
              </a:rPr>
              <a:t>Informations générales</a:t>
            </a:r>
          </a:p>
          <a:p>
            <a:pPr marL="0" indent="0">
              <a:buNone/>
            </a:pPr>
            <a:endParaRPr lang="fr-FR" sz="5600" smtClean="0">
              <a:latin typeface="Gill Sans"/>
            </a:endParaRPr>
          </a:p>
          <a:p>
            <a:pPr marL="0" indent="0">
              <a:buNone/>
            </a:pPr>
            <a:endParaRPr lang="fr-FR" sz="5600" dirty="0">
              <a:latin typeface="Gill Sans"/>
            </a:endParaRPr>
          </a:p>
          <a:p>
            <a:r>
              <a:rPr lang="fr-FR" sz="5600" dirty="0">
                <a:latin typeface="Calibri"/>
                <a:cs typeface="Calibri"/>
              </a:rPr>
              <a:t>→</a:t>
            </a:r>
            <a:r>
              <a:rPr lang="fr-FR" sz="5600" dirty="0">
                <a:latin typeface="Gill Sans"/>
              </a:rPr>
              <a:t>Calendrier annuel - temps forts – examens </a:t>
            </a:r>
          </a:p>
          <a:p>
            <a:pPr marL="0" indent="0">
              <a:buNone/>
            </a:pPr>
            <a:endParaRPr lang="fr-FR" sz="5600" dirty="0">
              <a:latin typeface="Gill Sans"/>
            </a:endParaRPr>
          </a:p>
          <a:p>
            <a:pPr marL="0" indent="0">
              <a:buNone/>
            </a:pPr>
            <a:endParaRPr lang="fr-FR" sz="5600" dirty="0">
              <a:latin typeface="Gill Sans"/>
            </a:endParaRPr>
          </a:p>
          <a:p>
            <a:r>
              <a:rPr lang="fr-FR" sz="5600">
                <a:latin typeface="Calibri"/>
                <a:cs typeface="Calibri"/>
              </a:rPr>
              <a:t>→</a:t>
            </a:r>
            <a:r>
              <a:rPr lang="fr-FR" sz="5600" smtClean="0">
                <a:latin typeface="Gill Sans"/>
              </a:rPr>
              <a:t>Présentation de </a:t>
            </a:r>
            <a:r>
              <a:rPr lang="fr-FR" sz="5600">
                <a:latin typeface="Gill Sans"/>
              </a:rPr>
              <a:t>l’équipe </a:t>
            </a:r>
            <a:r>
              <a:rPr lang="fr-FR" sz="5600" smtClean="0">
                <a:latin typeface="Gill Sans"/>
              </a:rPr>
              <a:t>pédagogique</a:t>
            </a:r>
            <a:endParaRPr lang="fr-FR" sz="5600" dirty="0">
              <a:latin typeface="Gill Sans"/>
            </a:endParaRPr>
          </a:p>
          <a:p>
            <a:endParaRPr lang="fr-FR" sz="5600" dirty="0">
              <a:latin typeface="Gill Sans"/>
            </a:endParaRPr>
          </a:p>
          <a:p>
            <a:r>
              <a:rPr lang="fr-FR" sz="5600" smtClean="0">
                <a:latin typeface="Calibri"/>
                <a:cs typeface="Calibri"/>
              </a:rPr>
              <a:t>→</a:t>
            </a:r>
            <a:r>
              <a:rPr lang="fr-FR" sz="5600" dirty="0">
                <a:latin typeface="Gill Sans"/>
              </a:rPr>
              <a:t>Présentation : </a:t>
            </a:r>
          </a:p>
          <a:p>
            <a:pPr>
              <a:buFontTx/>
              <a:buChar char="-"/>
            </a:pPr>
            <a:r>
              <a:rPr lang="fr-FR" sz="5600" dirty="0">
                <a:latin typeface="Gill Sans"/>
              </a:rPr>
              <a:t>des différentes actions au sein du lycée </a:t>
            </a:r>
          </a:p>
          <a:p>
            <a:pPr>
              <a:buFontTx/>
              <a:buChar char="-"/>
            </a:pPr>
            <a:r>
              <a:rPr lang="fr-FR" sz="5600" dirty="0">
                <a:latin typeface="Gill Sans"/>
              </a:rPr>
              <a:t>du Baccalauréat </a:t>
            </a:r>
            <a:r>
              <a:rPr lang="fr-FR" sz="5600">
                <a:latin typeface="Gill Sans"/>
              </a:rPr>
              <a:t>session 2025</a:t>
            </a:r>
            <a:endParaRPr lang="fr-FR" sz="5600" dirty="0">
              <a:latin typeface="Gill Sans"/>
            </a:endParaRPr>
          </a:p>
          <a:p>
            <a:pPr>
              <a:buFontTx/>
              <a:buChar char="-"/>
            </a:pPr>
            <a:r>
              <a:rPr lang="fr-FR" sz="5600" dirty="0">
                <a:latin typeface="Gill Sans"/>
              </a:rPr>
              <a:t>de </a:t>
            </a:r>
            <a:r>
              <a:rPr lang="fr-FR" sz="5600" dirty="0" err="1">
                <a:latin typeface="Gill Sans"/>
              </a:rPr>
              <a:t>Pix</a:t>
            </a:r>
            <a:r>
              <a:rPr lang="fr-FR" sz="5600" dirty="0">
                <a:latin typeface="Gill Sans"/>
              </a:rPr>
              <a:t> </a:t>
            </a:r>
          </a:p>
          <a:p>
            <a:pPr>
              <a:buFontTx/>
              <a:buChar char="-"/>
            </a:pPr>
            <a:r>
              <a:rPr lang="fr-FR" sz="5600" dirty="0">
                <a:latin typeface="Gill Sans"/>
              </a:rPr>
              <a:t>du grand-oral et du projet </a:t>
            </a:r>
            <a:r>
              <a:rPr lang="fr-FR" sz="5600">
                <a:latin typeface="Gill Sans"/>
              </a:rPr>
              <a:t>de terminale 72h </a:t>
            </a:r>
            <a:r>
              <a:rPr lang="fr-FR" sz="5600" dirty="0">
                <a:latin typeface="Gill Sans"/>
              </a:rPr>
              <a:t>(fil rouge du grand-oral)</a:t>
            </a:r>
          </a:p>
          <a:p>
            <a:pPr>
              <a:buFontTx/>
              <a:buChar char="-"/>
            </a:pPr>
            <a:r>
              <a:rPr lang="fr-FR" sz="5600" dirty="0">
                <a:latin typeface="Gill Sans"/>
              </a:rPr>
              <a:t>de </a:t>
            </a:r>
            <a:r>
              <a:rPr lang="fr-FR" sz="5600">
                <a:latin typeface="Gill Sans"/>
              </a:rPr>
              <a:t>l’orientation post-bac </a:t>
            </a:r>
            <a:endParaRPr lang="fr-FR" sz="5600" dirty="0">
              <a:latin typeface="Gill Sans"/>
            </a:endParaRPr>
          </a:p>
          <a:p>
            <a:endParaRPr lang="fr-FR" sz="5600" dirty="0">
              <a:latin typeface="Gill Sans"/>
            </a:endParaRPr>
          </a:p>
          <a:p>
            <a:r>
              <a:rPr lang="fr-FR" sz="5600" smtClean="0">
                <a:latin typeface="Calibri"/>
                <a:cs typeface="Calibri"/>
              </a:rPr>
              <a:t>→</a:t>
            </a:r>
            <a:r>
              <a:rPr lang="fr-FR" sz="5600" dirty="0">
                <a:latin typeface="Gill Sans"/>
              </a:rPr>
              <a:t>Temps d’échanges en fin de présentation (questions)</a:t>
            </a:r>
          </a:p>
          <a:p>
            <a:pPr marL="0" indent="0">
              <a:buNone/>
            </a:pPr>
            <a:endParaRPr lang="fr-FR" sz="5600" dirty="0"/>
          </a:p>
          <a:p>
            <a:endParaRPr lang="fr-FR" sz="5600" dirty="0"/>
          </a:p>
          <a:p>
            <a:r>
              <a:rPr lang="fr-FR" sz="5600" b="1" dirty="0">
                <a:latin typeface="Gill Sans"/>
              </a:rPr>
              <a:t>Pour toute question d’ordre personnel : prendre rendez vous</a:t>
            </a:r>
          </a:p>
          <a:p>
            <a:pPr marL="0" indent="0">
              <a:buNone/>
            </a:pPr>
            <a:endParaRPr lang="fr-FR" dirty="0"/>
          </a:p>
          <a:p>
            <a:endParaRPr lang="fr-FR" dirty="0"/>
          </a:p>
          <a:p>
            <a:endParaRPr lang="fr-FR" dirty="0"/>
          </a:p>
          <a:p>
            <a:endParaRPr lang="fr-FR" dirty="0"/>
          </a:p>
          <a:p>
            <a:endParaRPr lang="fr-FR" dirty="0"/>
          </a:p>
          <a:p>
            <a:endParaRPr lang="fr-FR" dirty="0"/>
          </a:p>
          <a:p>
            <a:pPr marL="0" indent="0">
              <a:buNone/>
            </a:pPr>
            <a:endParaRPr lang="fr-FR" dirty="0"/>
          </a:p>
          <a:p>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algn="r">
              <a:buNone/>
            </a:pPr>
            <a:r>
              <a:rPr lang="fr-FR" sz="1500" dirty="0"/>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 name="TextShape 1"/>
          <p:cNvSpPr txBox="1"/>
          <p:nvPr/>
        </p:nvSpPr>
        <p:spPr>
          <a:xfrm>
            <a:off x="1691680" y="-20538"/>
            <a:ext cx="5797080" cy="891360"/>
          </a:xfrm>
          <a:prstGeom prst="rect">
            <a:avLst/>
          </a:prstGeom>
          <a:solidFill>
            <a:srgbClr val="FFFFFF"/>
          </a:solidFill>
          <a:ln w="31680">
            <a:solidFill>
              <a:srgbClr val="404040"/>
            </a:solidFill>
            <a:miter/>
          </a:ln>
        </p:spPr>
        <p:txBody>
          <a:bodyPr lIns="137160" tIns="137160" rIns="137160" bIns="137160" anchor="ctr">
            <a:normAutofit/>
          </a:bodyPr>
          <a:lstStyle/>
          <a:p>
            <a:pPr algn="ctr">
              <a:lnSpc>
                <a:spcPct val="90000"/>
              </a:lnSpc>
            </a:pPr>
            <a:r>
              <a:rPr lang="fr-FR" sz="2000" b="1" dirty="0">
                <a:solidFill>
                  <a:srgbClr val="C00000"/>
                </a:solidFill>
              </a:rPr>
              <a:t>Le marché de l’emploi </a:t>
            </a:r>
            <a:r>
              <a:rPr lang="fr-FR" sz="2000" b="1">
                <a:solidFill>
                  <a:srgbClr val="C00000"/>
                </a:solidFill>
              </a:rPr>
              <a:t>(2022 - 2024)</a:t>
            </a:r>
            <a:endParaRPr lang="fr-FR" sz="2000" b="1" strike="noStrike" spc="-1" dirty="0">
              <a:solidFill>
                <a:srgbClr val="C00000"/>
              </a:solidFill>
              <a:latin typeface="Gill Sans"/>
            </a:endParaRPr>
          </a:p>
        </p:txBody>
      </p:sp>
      <p:sp>
        <p:nvSpPr>
          <p:cNvPr id="916" name="TextShape 2"/>
          <p:cNvSpPr txBox="1"/>
          <p:nvPr/>
        </p:nvSpPr>
        <p:spPr>
          <a:xfrm>
            <a:off x="571472" y="1203598"/>
            <a:ext cx="8072494" cy="3600400"/>
          </a:xfrm>
          <a:prstGeom prst="rect">
            <a:avLst/>
          </a:prstGeom>
          <a:noFill/>
          <a:ln>
            <a:noFill/>
          </a:ln>
        </p:spPr>
        <p:txBody>
          <a:bodyPr lIns="68400" tIns="34200" rIns="68400" bIns="34200"/>
          <a:lstStyle/>
          <a:p>
            <a:pPr algn="just"/>
            <a:r>
              <a:rPr lang="fr-FR" sz="2400" dirty="0"/>
              <a:t>L’économie française a besoin </a:t>
            </a:r>
            <a:r>
              <a:rPr lang="fr-FR" sz="2400" b="1" u="sng" dirty="0"/>
              <a:t>d’environ 60 000 ingénieurs par an</a:t>
            </a:r>
          </a:p>
          <a:p>
            <a:pPr algn="just"/>
            <a:endParaRPr lang="fr-FR" sz="2400" dirty="0"/>
          </a:p>
          <a:p>
            <a:pPr algn="just"/>
            <a:r>
              <a:rPr lang="fr-FR" sz="2400" dirty="0"/>
              <a:t>Capacité actuelle des écoles françaises </a:t>
            </a:r>
            <a:r>
              <a:rPr lang="fr-FR" sz="2400" b="1" u="sng" dirty="0"/>
              <a:t>40 000 ingénieurs par an  </a:t>
            </a:r>
          </a:p>
          <a:p>
            <a:pPr algn="just"/>
            <a:endParaRPr lang="fr-FR" sz="2400" dirty="0"/>
          </a:p>
          <a:p>
            <a:pPr algn="just"/>
            <a:r>
              <a:rPr lang="fr-FR" sz="2400" dirty="0"/>
              <a:t>L’économie française a besoin </a:t>
            </a:r>
            <a:r>
              <a:rPr lang="fr-FR" sz="2400" b="1" u="sng" dirty="0"/>
              <a:t>d’environ 300 000 postes de technicien tous les ans </a:t>
            </a:r>
            <a:r>
              <a:rPr lang="fr-FR" sz="2400" dirty="0"/>
              <a:t>à la fois dans les secteurs de la technique et de la maintenance </a:t>
            </a:r>
          </a:p>
          <a:p>
            <a:pPr marL="457200" indent="-317160" algn="just">
              <a:lnSpc>
                <a:spcPct val="100000"/>
              </a:lnSpc>
              <a:spcBef>
                <a:spcPts val="799"/>
              </a:spcBef>
              <a:buClr>
                <a:srgbClr val="9BAFB5"/>
              </a:buClr>
              <a:buFont typeface="Arial"/>
              <a:buChar char="•"/>
            </a:pPr>
            <a:endParaRPr lang="fr-FR" sz="1800" b="0" strike="noStrike" spc="-1" dirty="0">
              <a:solidFill>
                <a:srgbClr val="000000"/>
              </a:solidFill>
              <a:latin typeface="Arial"/>
            </a:endParaRPr>
          </a:p>
        </p:txBody>
      </p:sp>
      <p:pic>
        <p:nvPicPr>
          <p:cNvPr id="917" name="Image 3"/>
          <p:cNvPicPr/>
          <p:nvPr/>
        </p:nvPicPr>
        <p:blipFill>
          <a:blip r:embed="rId2" cstate="print"/>
          <a:srcRect l="9008" r="51505"/>
          <a:stretch/>
        </p:blipFill>
        <p:spPr>
          <a:xfrm>
            <a:off x="179640" y="195480"/>
            <a:ext cx="1007640" cy="97164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8" name="TextShape 1"/>
          <p:cNvSpPr txBox="1"/>
          <p:nvPr/>
        </p:nvSpPr>
        <p:spPr>
          <a:xfrm>
            <a:off x="1200240" y="1059582"/>
            <a:ext cx="6743520" cy="1964418"/>
          </a:xfrm>
          <a:prstGeom prst="rect">
            <a:avLst/>
          </a:prstGeom>
          <a:solidFill>
            <a:srgbClr val="FFFFFF"/>
          </a:solidFill>
          <a:ln w="38160">
            <a:solidFill>
              <a:srgbClr val="404040"/>
            </a:solidFill>
            <a:round/>
          </a:ln>
        </p:spPr>
        <p:txBody>
          <a:bodyPr lIns="205560" tIns="137160" rIns="205560" bIns="137160" anchor="ctr" anchorCtr="1"/>
          <a:lstStyle/>
          <a:p>
            <a:r>
              <a:rPr lang="fr-FR" sz="1400" spc="-1" dirty="0">
                <a:solidFill>
                  <a:srgbClr val="000000"/>
                </a:solidFill>
                <a:latin typeface="Gill Sans"/>
              </a:rPr>
              <a:t>-Module de </a:t>
            </a:r>
            <a:r>
              <a:rPr lang="fr-FR" sz="1400" b="0" strike="noStrike" spc="-1" dirty="0">
                <a:solidFill>
                  <a:srgbClr val="000000"/>
                </a:solidFill>
                <a:latin typeface="Gill Sans"/>
              </a:rPr>
              <a:t>Préparation à la poursuite d’étude BUT.</a:t>
            </a:r>
          </a:p>
          <a:p>
            <a:r>
              <a:rPr lang="fr-FR" sz="1400" spc="-1" dirty="0">
                <a:solidFill>
                  <a:srgbClr val="000000"/>
                </a:solidFill>
                <a:latin typeface="Gill Sans"/>
              </a:rPr>
              <a:t>-Préparation au BIA (</a:t>
            </a:r>
            <a:r>
              <a:rPr lang="fr-FR" sz="1400" spc="-1">
                <a:solidFill>
                  <a:srgbClr val="000000"/>
                </a:solidFill>
                <a:latin typeface="Gill Sans"/>
              </a:rPr>
              <a:t>inscription terminée).</a:t>
            </a:r>
            <a:endParaRPr lang="fr-FR" sz="1400" spc="-1" dirty="0">
              <a:solidFill>
                <a:srgbClr val="000000"/>
              </a:solidFill>
              <a:latin typeface="Gill Sans"/>
            </a:endParaRPr>
          </a:p>
          <a:p>
            <a:r>
              <a:rPr lang="fr-FR" sz="1400" b="0" strike="noStrike" spc="-1" dirty="0">
                <a:solidFill>
                  <a:srgbClr val="000000"/>
                </a:solidFill>
                <a:latin typeface="Gill Sans"/>
              </a:rPr>
              <a:t>-Le club SI (</a:t>
            </a:r>
            <a:r>
              <a:rPr lang="fr-FR" sz="1400" b="0" strike="noStrike" spc="-1">
                <a:solidFill>
                  <a:srgbClr val="000000"/>
                </a:solidFill>
                <a:latin typeface="Gill Sans"/>
              </a:rPr>
              <a:t>réservé </a:t>
            </a:r>
            <a:r>
              <a:rPr lang="fr-FR" sz="1400" b="0" strike="noStrike" spc="-1" smtClean="0">
                <a:solidFill>
                  <a:srgbClr val="000000"/>
                </a:solidFill>
                <a:latin typeface="Gill Sans"/>
              </a:rPr>
              <a:t>aux classes de première et de terminale)</a:t>
            </a:r>
            <a:endParaRPr lang="fr-FR" sz="1400" b="0" strike="noStrike" spc="-1" dirty="0">
              <a:solidFill>
                <a:srgbClr val="000000"/>
              </a:solidFill>
              <a:latin typeface="Gill Sans"/>
            </a:endParaRPr>
          </a:p>
          <a:p>
            <a:r>
              <a:rPr lang="fr-FR" sz="1400" spc="-1" dirty="0">
                <a:solidFill>
                  <a:srgbClr val="000000"/>
                </a:solidFill>
                <a:latin typeface="Gill Sans"/>
              </a:rPr>
              <a:t>« L’un des objectif de ces différents dispositifs est d’ajouter de la plus-value au dossier d’orientation post bac»</a:t>
            </a:r>
            <a:endParaRPr lang="fr-FR" sz="1400" b="0" strike="noStrike" spc="-1" dirty="0">
              <a:solidFill>
                <a:srgbClr val="000000"/>
              </a:solidFill>
              <a:latin typeface="Gill Sans"/>
            </a:endParaRPr>
          </a:p>
          <a:p>
            <a:endParaRPr lang="fr-FR" sz="1400" b="0" strike="noStrike" spc="-1" dirty="0">
              <a:solidFill>
                <a:srgbClr val="000000"/>
              </a:solidFill>
              <a:latin typeface="Arial"/>
            </a:endParaRPr>
          </a:p>
        </p:txBody>
      </p:sp>
      <p:sp>
        <p:nvSpPr>
          <p:cNvPr id="939" name="TextShape 2"/>
          <p:cNvSpPr txBox="1"/>
          <p:nvPr/>
        </p:nvSpPr>
        <p:spPr>
          <a:xfrm>
            <a:off x="2021400" y="3264480"/>
            <a:ext cx="5100840" cy="929520"/>
          </a:xfrm>
          <a:prstGeom prst="rect">
            <a:avLst/>
          </a:prstGeom>
          <a:noFill/>
          <a:ln>
            <a:noFill/>
          </a:ln>
        </p:spPr>
        <p:txBody>
          <a:bodyPr lIns="68400" tIns="34200" rIns="68400" bIns="34200"/>
          <a:lstStyle/>
          <a:p>
            <a:pPr algn="ctr"/>
            <a:endParaRPr lang="fr-FR" sz="32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Sous-titre 2"/>
          <p:cNvSpPr>
            <a:spLocks noGrp="1"/>
          </p:cNvSpPr>
          <p:nvPr>
            <p:ph type="subTitle"/>
          </p:nvPr>
        </p:nvSpPr>
        <p:spPr/>
        <p:txBody>
          <a:bodyPr/>
          <a:lstStyle/>
          <a:p>
            <a:pPr algn="ctr"/>
            <a:r>
              <a:rPr lang="fr-FR" sz="6600" dirty="0"/>
              <a:t>Merci </a:t>
            </a:r>
            <a:r>
              <a:rPr lang="fr-FR" sz="6600"/>
              <a:t>de </a:t>
            </a:r>
            <a:r>
              <a:rPr lang="fr-FR" sz="6600" smtClean="0"/>
              <a:t>votre attention</a:t>
            </a:r>
            <a:endParaRPr lang="fr-FR" sz="6600" dirty="0"/>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123478"/>
            <a:ext cx="6743520" cy="1234080"/>
          </a:xfrm>
        </p:spPr>
        <p:txBody>
          <a:bodyPr/>
          <a:lstStyle/>
          <a:p>
            <a:r>
              <a:rPr lang="fr-FR" sz="2000" dirty="0">
                <a:solidFill>
                  <a:schemeClr val="accent1"/>
                </a:solidFill>
                <a:latin typeface="Gill Sans"/>
              </a:rPr>
              <a:t>QUELQUES CHIFFRES</a:t>
            </a:r>
          </a:p>
        </p:txBody>
      </p:sp>
      <p:sp>
        <p:nvSpPr>
          <p:cNvPr id="3" name="Espace réservé du contenu 2"/>
          <p:cNvSpPr>
            <a:spLocks noGrp="1"/>
          </p:cNvSpPr>
          <p:nvPr>
            <p:ph sz="quarter" idx="4294967295"/>
          </p:nvPr>
        </p:nvSpPr>
        <p:spPr>
          <a:xfrm>
            <a:off x="323528" y="1203598"/>
            <a:ext cx="8590728" cy="3586704"/>
          </a:xfrm>
          <a:prstGeom prst="rect">
            <a:avLst/>
          </a:prstGeom>
        </p:spPr>
        <p:txBody>
          <a:bodyPr>
            <a:normAutofit fontScale="92500"/>
          </a:bodyPr>
          <a:lstStyle/>
          <a:p>
            <a:pPr>
              <a:buNone/>
            </a:pPr>
            <a:r>
              <a:rPr lang="fr-FR" sz="2400" u="sng" dirty="0">
                <a:solidFill>
                  <a:srgbClr val="C00000"/>
                </a:solidFill>
                <a:latin typeface="Gill Sans"/>
              </a:rPr>
              <a:t>Obtention du baccalauréat (2023 – 2024)</a:t>
            </a:r>
          </a:p>
          <a:p>
            <a:r>
              <a:rPr lang="fr-FR" sz="2000" smtClean="0">
                <a:solidFill>
                  <a:schemeClr val="tx1"/>
                </a:solidFill>
                <a:latin typeface="Gill Sans"/>
                <a:cs typeface="Calibri"/>
              </a:rPr>
              <a:t>→</a:t>
            </a:r>
            <a:r>
              <a:rPr lang="fr-FR" sz="2000" smtClean="0">
                <a:solidFill>
                  <a:schemeClr val="tx1"/>
                </a:solidFill>
                <a:latin typeface="Gill Sans"/>
              </a:rPr>
              <a:t>99,5 </a:t>
            </a:r>
            <a:r>
              <a:rPr lang="fr-FR" sz="2000" dirty="0">
                <a:solidFill>
                  <a:schemeClr val="tx1"/>
                </a:solidFill>
                <a:latin typeface="Gill Sans"/>
              </a:rPr>
              <a:t>% des élèves obtiennent le baccalauréat général</a:t>
            </a:r>
          </a:p>
          <a:p>
            <a:r>
              <a:rPr lang="fr-FR" sz="2000" b="1" smtClean="0">
                <a:solidFill>
                  <a:schemeClr val="tx1"/>
                </a:solidFill>
                <a:latin typeface="Gill Sans"/>
                <a:cs typeface="Calibri"/>
              </a:rPr>
              <a:t>→</a:t>
            </a:r>
            <a:r>
              <a:rPr lang="fr-FR" sz="2000" b="1" smtClean="0">
                <a:solidFill>
                  <a:schemeClr val="tx1"/>
                </a:solidFill>
                <a:latin typeface="Gill Sans"/>
              </a:rPr>
              <a:t>88</a:t>
            </a:r>
            <a:r>
              <a:rPr lang="fr-FR" sz="2000" b="1" smtClean="0">
                <a:solidFill>
                  <a:schemeClr val="tx1"/>
                </a:solidFill>
                <a:latin typeface="Gill Sans"/>
              </a:rPr>
              <a:t>% </a:t>
            </a:r>
            <a:r>
              <a:rPr lang="fr-FR" sz="2000" b="1" dirty="0">
                <a:solidFill>
                  <a:schemeClr val="tx1"/>
                </a:solidFill>
                <a:latin typeface="Gill Sans"/>
              </a:rPr>
              <a:t>des élèves obtiennent le baccalauréat STI2D – moyenne du regroupement </a:t>
            </a:r>
            <a:r>
              <a:rPr lang="fr-FR" sz="2000" b="1">
                <a:solidFill>
                  <a:schemeClr val="tx1"/>
                </a:solidFill>
                <a:latin typeface="Gill Sans"/>
              </a:rPr>
              <a:t>académique </a:t>
            </a:r>
            <a:r>
              <a:rPr lang="fr-FR" sz="2000" b="1" smtClean="0">
                <a:solidFill>
                  <a:schemeClr val="tx1"/>
                </a:solidFill>
                <a:latin typeface="Gill Sans"/>
              </a:rPr>
              <a:t>84 % (</a:t>
            </a:r>
            <a:r>
              <a:rPr lang="fr-FR" sz="2000" b="1" dirty="0">
                <a:solidFill>
                  <a:schemeClr val="tx1"/>
                </a:solidFill>
                <a:latin typeface="Gill Sans"/>
              </a:rPr>
              <a:t>Paris, Créteil et </a:t>
            </a:r>
            <a:r>
              <a:rPr lang="fr-FR" sz="2000" b="1">
                <a:solidFill>
                  <a:schemeClr val="tx1"/>
                </a:solidFill>
                <a:latin typeface="Gill Sans"/>
              </a:rPr>
              <a:t>Versailles</a:t>
            </a:r>
            <a:r>
              <a:rPr lang="fr-FR" sz="2000" b="1" smtClean="0">
                <a:solidFill>
                  <a:schemeClr val="tx1"/>
                </a:solidFill>
                <a:latin typeface="Gill Sans"/>
              </a:rPr>
              <a:t>)</a:t>
            </a:r>
            <a:endParaRPr lang="fr-FR" sz="2000" b="1" dirty="0">
              <a:solidFill>
                <a:schemeClr val="tx1"/>
              </a:solidFill>
              <a:latin typeface="Gill Sans"/>
            </a:endParaRPr>
          </a:p>
          <a:p>
            <a:r>
              <a:rPr lang="fr-FR" sz="1900" b="1" smtClean="0">
                <a:latin typeface="Gill Sans"/>
                <a:cs typeface="Calibri"/>
              </a:rPr>
              <a:t>→</a:t>
            </a:r>
            <a:r>
              <a:rPr lang="fr-FR" sz="1900" b="1" smtClean="0">
                <a:latin typeface="Gill Sans"/>
              </a:rPr>
              <a:t>39 </a:t>
            </a:r>
            <a:r>
              <a:rPr lang="fr-FR" sz="1900" b="1" dirty="0" smtClean="0">
                <a:latin typeface="Gill Sans"/>
              </a:rPr>
              <a:t>% </a:t>
            </a:r>
            <a:r>
              <a:rPr lang="fr-FR" sz="1900" b="1" smtClean="0">
                <a:latin typeface="Gill Sans"/>
              </a:rPr>
              <a:t>de mentions au lycée Ionesco</a:t>
            </a:r>
            <a:endParaRPr lang="fr-FR" sz="1900" b="1" dirty="0">
              <a:latin typeface="Gill Sans"/>
            </a:endParaRPr>
          </a:p>
          <a:p>
            <a:pPr>
              <a:buNone/>
            </a:pPr>
            <a:r>
              <a:rPr lang="fr-FR" sz="2400" u="sng" dirty="0">
                <a:solidFill>
                  <a:srgbClr val="C00000"/>
                </a:solidFill>
                <a:latin typeface="Gill Sans"/>
              </a:rPr>
              <a:t>Orientation post-bac pour les élèves de STI2D (année 2023 – 2024)</a:t>
            </a:r>
          </a:p>
          <a:p>
            <a:r>
              <a:rPr lang="fr-FR" sz="2000" smtClean="0">
                <a:solidFill>
                  <a:schemeClr val="tx1"/>
                </a:solidFill>
                <a:latin typeface="Calibri"/>
                <a:cs typeface="Calibri"/>
              </a:rPr>
              <a:t>→</a:t>
            </a:r>
            <a:r>
              <a:rPr lang="fr-FR" sz="2000" smtClean="0">
                <a:solidFill>
                  <a:schemeClr val="tx1"/>
                </a:solidFill>
                <a:latin typeface="Gill Sans"/>
              </a:rPr>
              <a:t>Environ </a:t>
            </a:r>
            <a:r>
              <a:rPr lang="fr-FR" sz="2000" dirty="0" smtClean="0">
                <a:solidFill>
                  <a:schemeClr val="tx1"/>
                </a:solidFill>
                <a:latin typeface="Gill Sans"/>
              </a:rPr>
              <a:t>34 </a:t>
            </a:r>
            <a:r>
              <a:rPr lang="fr-FR" sz="2000" dirty="0">
                <a:solidFill>
                  <a:schemeClr val="tx1"/>
                </a:solidFill>
                <a:latin typeface="Gill Sans"/>
              </a:rPr>
              <a:t>% en BUT </a:t>
            </a:r>
          </a:p>
          <a:p>
            <a:r>
              <a:rPr lang="fr-FR" sz="2000" smtClean="0">
                <a:solidFill>
                  <a:schemeClr val="tx1"/>
                </a:solidFill>
                <a:latin typeface="Calibri"/>
                <a:cs typeface="Calibri"/>
              </a:rPr>
              <a:t>→</a:t>
            </a:r>
            <a:r>
              <a:rPr lang="fr-FR" sz="2000" smtClean="0">
                <a:solidFill>
                  <a:schemeClr val="tx1"/>
                </a:solidFill>
                <a:latin typeface="Gill Sans"/>
              </a:rPr>
              <a:t>Environ </a:t>
            </a:r>
            <a:r>
              <a:rPr lang="fr-FR" sz="2000" dirty="0">
                <a:solidFill>
                  <a:schemeClr val="tx1"/>
                </a:solidFill>
                <a:latin typeface="Gill Sans"/>
              </a:rPr>
              <a:t>13 % en BTS</a:t>
            </a:r>
          </a:p>
          <a:p>
            <a:r>
              <a:rPr lang="fr-FR" sz="2000" smtClean="0">
                <a:solidFill>
                  <a:schemeClr val="tx1"/>
                </a:solidFill>
                <a:latin typeface="Calibri"/>
                <a:cs typeface="Calibri"/>
              </a:rPr>
              <a:t>→</a:t>
            </a:r>
            <a:r>
              <a:rPr lang="fr-FR" sz="2000" smtClean="0">
                <a:solidFill>
                  <a:schemeClr val="tx1"/>
                </a:solidFill>
                <a:latin typeface="Gill Sans"/>
              </a:rPr>
              <a:t>Environ </a:t>
            </a:r>
            <a:r>
              <a:rPr lang="fr-FR" sz="2000" dirty="0">
                <a:solidFill>
                  <a:schemeClr val="tx1"/>
                </a:solidFill>
                <a:latin typeface="Gill Sans"/>
              </a:rPr>
              <a:t>8 % </a:t>
            </a:r>
            <a:r>
              <a:rPr lang="fr-FR" sz="2000">
                <a:solidFill>
                  <a:schemeClr val="tx1"/>
                </a:solidFill>
                <a:latin typeface="Gill Sans"/>
              </a:rPr>
              <a:t>classe </a:t>
            </a:r>
            <a:r>
              <a:rPr lang="fr-FR" sz="2000" smtClean="0">
                <a:solidFill>
                  <a:schemeClr val="tx1"/>
                </a:solidFill>
                <a:latin typeface="Gill Sans"/>
              </a:rPr>
              <a:t>préparatoire </a:t>
            </a:r>
            <a:r>
              <a:rPr lang="fr-FR" sz="2000" dirty="0">
                <a:solidFill>
                  <a:schemeClr val="tx1"/>
                </a:solidFill>
                <a:latin typeface="Gill Sans"/>
              </a:rPr>
              <a:t>TSI</a:t>
            </a:r>
          </a:p>
          <a:p>
            <a:r>
              <a:rPr lang="fr-FR" sz="2000" smtClean="0">
                <a:solidFill>
                  <a:schemeClr val="tx1"/>
                </a:solidFill>
                <a:latin typeface="Calibri"/>
                <a:cs typeface="Calibri"/>
              </a:rPr>
              <a:t>→</a:t>
            </a:r>
            <a:r>
              <a:rPr lang="fr-FR" sz="2000" smtClean="0">
                <a:solidFill>
                  <a:schemeClr val="tx1"/>
                </a:solidFill>
                <a:latin typeface="Gill Sans"/>
              </a:rPr>
              <a:t>Environ </a:t>
            </a:r>
            <a:r>
              <a:rPr lang="fr-FR" sz="2000" dirty="0">
                <a:solidFill>
                  <a:schemeClr val="tx1"/>
                </a:solidFill>
                <a:latin typeface="Gill Sans"/>
              </a:rPr>
              <a:t>11 % formation d’Ecoles d’Ingénieurs </a:t>
            </a:r>
          </a:p>
          <a:p>
            <a:r>
              <a:rPr lang="fr-FR" sz="2000" smtClean="0">
                <a:solidFill>
                  <a:schemeClr val="tx1"/>
                </a:solidFill>
                <a:latin typeface="Calibri"/>
                <a:cs typeface="Calibri"/>
              </a:rPr>
              <a:t>→</a:t>
            </a:r>
            <a:r>
              <a:rPr lang="fr-FR" sz="2000" smtClean="0">
                <a:solidFill>
                  <a:schemeClr val="tx1"/>
                </a:solidFill>
                <a:latin typeface="Gill Sans"/>
              </a:rPr>
              <a:t>Environ </a:t>
            </a:r>
            <a:r>
              <a:rPr lang="fr-FR" sz="2000" dirty="0" smtClean="0">
                <a:solidFill>
                  <a:schemeClr val="tx1"/>
                </a:solidFill>
                <a:latin typeface="Gill Sans"/>
              </a:rPr>
              <a:t>8 % en Licence</a:t>
            </a:r>
          </a:p>
          <a:p>
            <a:r>
              <a:rPr lang="fr-FR" sz="2000" smtClean="0">
                <a:solidFill>
                  <a:schemeClr val="tx1"/>
                </a:solidFill>
                <a:latin typeface="Calibri"/>
                <a:cs typeface="Calibri"/>
              </a:rPr>
              <a:t>→</a:t>
            </a:r>
            <a:r>
              <a:rPr lang="fr-FR" sz="2000" smtClean="0">
                <a:solidFill>
                  <a:schemeClr val="tx1"/>
                </a:solidFill>
                <a:latin typeface="Gill Sans"/>
              </a:rPr>
              <a:t>Environ </a:t>
            </a:r>
            <a:r>
              <a:rPr lang="fr-FR" sz="2000" dirty="0" smtClean="0">
                <a:solidFill>
                  <a:schemeClr val="tx1"/>
                </a:solidFill>
                <a:latin typeface="Gill Sans"/>
              </a:rPr>
              <a:t>26 </a:t>
            </a:r>
            <a:r>
              <a:rPr lang="fr-FR" sz="2000" dirty="0">
                <a:solidFill>
                  <a:schemeClr val="tx1"/>
                </a:solidFill>
                <a:latin typeface="Gill Sans"/>
              </a:rPr>
              <a:t>% </a:t>
            </a:r>
            <a:r>
              <a:rPr lang="fr-FR" sz="2000" dirty="0" smtClean="0">
                <a:solidFill>
                  <a:schemeClr val="tx1"/>
                </a:solidFill>
                <a:latin typeface="Gill Sans"/>
              </a:rPr>
              <a:t>« autre » </a:t>
            </a:r>
            <a:r>
              <a:rPr lang="fr-FR" sz="2000" dirty="0">
                <a:solidFill>
                  <a:schemeClr val="tx1"/>
                </a:solidFill>
                <a:latin typeface="Gill Sans"/>
              </a:rPr>
              <a:t>– écoles spécialisées (hors </a:t>
            </a:r>
            <a:r>
              <a:rPr lang="fr-FR" sz="2000" dirty="0" err="1">
                <a:solidFill>
                  <a:schemeClr val="tx1"/>
                </a:solidFill>
                <a:latin typeface="Gill Sans"/>
              </a:rPr>
              <a:t>Parcoursup</a:t>
            </a:r>
            <a:r>
              <a:rPr lang="fr-FR" sz="2000" dirty="0">
                <a:solidFill>
                  <a:schemeClr val="tx1"/>
                </a:solidFill>
                <a:latin typeface="Gill Sans"/>
              </a:rPr>
              <a:t>) </a:t>
            </a:r>
          </a:p>
          <a:p>
            <a:endParaRPr lang="fr-FR" sz="2000" dirty="0">
              <a:latin typeface="+mn-lt"/>
            </a:endParaRPr>
          </a:p>
          <a:p>
            <a:endParaRPr lang="fr-FR" sz="2400" dirty="0"/>
          </a:p>
          <a:p>
            <a:pPr>
              <a:buNone/>
            </a:pPr>
            <a:endParaRPr lang="fr-FR" sz="2400" dirty="0"/>
          </a:p>
          <a:p>
            <a:endParaRPr lang="fr-FR" sz="2400" dirty="0"/>
          </a:p>
          <a:p>
            <a:endParaRPr lang="fr-FR" dirty="0"/>
          </a:p>
          <a:p>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7134AE7-45E7-4F9E-A18B-B44F916466B9}"/>
              </a:ext>
            </a:extLst>
          </p:cNvPr>
          <p:cNvSpPr>
            <a:spLocks noGrp="1"/>
          </p:cNvSpPr>
          <p:nvPr>
            <p:ph type="title"/>
          </p:nvPr>
        </p:nvSpPr>
        <p:spPr>
          <a:xfrm>
            <a:off x="507653" y="123478"/>
            <a:ext cx="8352928" cy="1234080"/>
          </a:xfrm>
        </p:spPr>
        <p:txBody>
          <a:bodyPr/>
          <a:lstStyle/>
          <a:p>
            <a:pPr algn="ctr"/>
            <a:r>
              <a:rPr lang="fr-FR" sz="2000" dirty="0">
                <a:solidFill>
                  <a:schemeClr val="accent1"/>
                </a:solidFill>
                <a:latin typeface="Gill Sans"/>
              </a:rPr>
              <a:t>LE CALENDRIER DE L’ANNÉE DE TERMINALE</a:t>
            </a:r>
          </a:p>
        </p:txBody>
      </p:sp>
      <p:sp>
        <p:nvSpPr>
          <p:cNvPr id="3" name="Espace réservé du contenu 2">
            <a:extLst>
              <a:ext uri="{FF2B5EF4-FFF2-40B4-BE49-F238E27FC236}">
                <a16:creationId xmlns:a16="http://schemas.microsoft.com/office/drawing/2014/main" xmlns="" id="{EC735021-EAF2-447A-BB58-D6E210489023}"/>
              </a:ext>
            </a:extLst>
          </p:cNvPr>
          <p:cNvSpPr>
            <a:spLocks noGrp="1"/>
          </p:cNvSpPr>
          <p:nvPr>
            <p:ph sz="quarter" idx="4294967295"/>
          </p:nvPr>
        </p:nvSpPr>
        <p:spPr>
          <a:xfrm>
            <a:off x="323528" y="1203598"/>
            <a:ext cx="8503920" cy="3429000"/>
          </a:xfrm>
          <a:prstGeom prst="rect">
            <a:avLst/>
          </a:prstGeom>
        </p:spPr>
        <p:txBody>
          <a:bodyPr>
            <a:normAutofit lnSpcReduction="10000"/>
          </a:bodyPr>
          <a:lstStyle/>
          <a:p>
            <a:pPr marL="0" indent="0">
              <a:buNone/>
            </a:pPr>
            <a:r>
              <a:rPr lang="fr-FR" b="1" dirty="0">
                <a:latin typeface="Gill Sans"/>
                <a:sym typeface="Wingdings" panose="05000000000000000000" pitchFamily="2" charset="2"/>
              </a:rPr>
              <a:t></a:t>
            </a:r>
            <a:r>
              <a:rPr lang="fr-FR" sz="2400" b="1" dirty="0">
                <a:latin typeface="Gill Sans"/>
              </a:rPr>
              <a:t>Découpage de l’année en trimestre</a:t>
            </a:r>
          </a:p>
          <a:p>
            <a:pPr marL="0" indent="0">
              <a:buNone/>
            </a:pPr>
            <a:r>
              <a:rPr lang="fr-FR" dirty="0">
                <a:latin typeface="Gill Sans"/>
              </a:rPr>
              <a:t>	1</a:t>
            </a:r>
            <a:r>
              <a:rPr lang="fr-FR" baseline="30000" dirty="0">
                <a:latin typeface="Gill Sans"/>
              </a:rPr>
              <a:t>ère</a:t>
            </a:r>
            <a:r>
              <a:rPr lang="fr-FR" dirty="0">
                <a:latin typeface="Gill Sans"/>
              </a:rPr>
              <a:t> trimestre : du 9 septembre au 2 décembre</a:t>
            </a:r>
          </a:p>
          <a:p>
            <a:pPr marL="0" indent="0">
              <a:buNone/>
            </a:pPr>
            <a:r>
              <a:rPr lang="fr-FR" dirty="0">
                <a:latin typeface="Gill Sans"/>
              </a:rPr>
              <a:t>	2</a:t>
            </a:r>
            <a:r>
              <a:rPr lang="fr-FR" baseline="30000" dirty="0">
                <a:latin typeface="Gill Sans"/>
              </a:rPr>
              <a:t>ème</a:t>
            </a:r>
            <a:r>
              <a:rPr lang="fr-FR" dirty="0">
                <a:latin typeface="Gill Sans"/>
              </a:rPr>
              <a:t> trimestre : du 2 décembre au 7 mars</a:t>
            </a:r>
          </a:p>
          <a:p>
            <a:pPr marL="0" indent="0">
              <a:buNone/>
            </a:pPr>
            <a:r>
              <a:rPr lang="fr-FR" dirty="0">
                <a:latin typeface="Gill Sans"/>
              </a:rPr>
              <a:t>	3</a:t>
            </a:r>
            <a:r>
              <a:rPr lang="fr-FR" baseline="30000" dirty="0">
                <a:latin typeface="Gill Sans"/>
              </a:rPr>
              <a:t>ème</a:t>
            </a:r>
            <a:r>
              <a:rPr lang="fr-FR" dirty="0">
                <a:latin typeface="Gill Sans"/>
              </a:rPr>
              <a:t> trimestre : 7 mars au 5 juin</a:t>
            </a:r>
          </a:p>
          <a:p>
            <a:pPr marL="0" indent="0">
              <a:buNone/>
            </a:pPr>
            <a:endParaRPr lang="fr-FR" sz="2400" dirty="0">
              <a:latin typeface="Gill Sans"/>
            </a:endParaRPr>
          </a:p>
          <a:p>
            <a:pPr marL="0" indent="0">
              <a:buFont typeface="Wingdings"/>
              <a:buChar char="l"/>
            </a:pPr>
            <a:r>
              <a:rPr lang="fr-FR" sz="2400" b="1" dirty="0">
                <a:latin typeface="Gill Sans"/>
                <a:sym typeface="Wingdings" panose="05000000000000000000" pitchFamily="2" charset="2"/>
              </a:rPr>
              <a:t>Points d’étape</a:t>
            </a:r>
            <a:endParaRPr lang="fr-FR" sz="2400" b="1" dirty="0">
              <a:latin typeface="Gill Sans"/>
            </a:endParaRPr>
          </a:p>
          <a:p>
            <a:pPr marL="0" indent="0"/>
            <a:r>
              <a:rPr lang="fr-FR" sz="1600" b="1" dirty="0">
                <a:latin typeface="Gill Sans"/>
              </a:rPr>
              <a:t>	Octobre 2024 :</a:t>
            </a:r>
            <a:r>
              <a:rPr lang="fr-FR" sz="1600" dirty="0">
                <a:latin typeface="Gill Sans"/>
              </a:rPr>
              <a:t> point de situation avec </a:t>
            </a:r>
            <a:r>
              <a:rPr lang="fr-FR" sz="1600">
                <a:latin typeface="Gill Sans"/>
              </a:rPr>
              <a:t>les PPs</a:t>
            </a:r>
            <a:endParaRPr lang="fr-FR" sz="1600" dirty="0">
              <a:latin typeface="Gill Sans"/>
            </a:endParaRPr>
          </a:p>
          <a:p>
            <a:pPr marL="0" indent="0">
              <a:buNone/>
            </a:pPr>
            <a:r>
              <a:rPr lang="fr-FR" sz="1600" b="1" dirty="0">
                <a:latin typeface="Gill Sans"/>
              </a:rPr>
              <a:t>	Novembre 2024: </a:t>
            </a:r>
            <a:r>
              <a:rPr lang="fr-FR" sz="1600" dirty="0">
                <a:latin typeface="Gill Sans"/>
              </a:rPr>
              <a:t>fiche de dialogue </a:t>
            </a:r>
            <a:r>
              <a:rPr lang="fr-FR" sz="1600" dirty="0" err="1">
                <a:latin typeface="Gill Sans"/>
              </a:rPr>
              <a:t>Parcoursup</a:t>
            </a:r>
            <a:r>
              <a:rPr lang="fr-FR" sz="1600" dirty="0">
                <a:latin typeface="Gill Sans"/>
              </a:rPr>
              <a:t> (orientation provisoire vœux post-bac) </a:t>
            </a:r>
          </a:p>
          <a:p>
            <a:pPr marL="0" indent="0">
              <a:buNone/>
            </a:pPr>
            <a:r>
              <a:rPr lang="fr-FR" sz="1600" b="1" dirty="0">
                <a:latin typeface="Gill Sans"/>
              </a:rPr>
              <a:t>	Décembre 2024</a:t>
            </a:r>
            <a:r>
              <a:rPr lang="fr-FR" sz="1600" dirty="0">
                <a:latin typeface="Gill Sans"/>
              </a:rPr>
              <a:t>: </a:t>
            </a:r>
            <a:r>
              <a:rPr lang="fr-FR" sz="1600">
                <a:latin typeface="Gill Sans"/>
              </a:rPr>
              <a:t>rencontres </a:t>
            </a:r>
            <a:r>
              <a:rPr lang="fr-FR" sz="1600" smtClean="0">
                <a:latin typeface="Gill Sans"/>
              </a:rPr>
              <a:t>parents/professeurs</a:t>
            </a:r>
            <a:endParaRPr lang="fr-FR" sz="1600" dirty="0">
              <a:latin typeface="Gill Sans"/>
            </a:endParaRPr>
          </a:p>
          <a:p>
            <a:pPr marL="0" indent="0">
              <a:buNone/>
            </a:pPr>
            <a:r>
              <a:rPr lang="fr-FR" sz="1600" b="1" dirty="0">
                <a:latin typeface="Gill Sans"/>
              </a:rPr>
              <a:t>	Janvier 2025: </a:t>
            </a:r>
            <a:r>
              <a:rPr lang="fr-FR" sz="1600" dirty="0">
                <a:latin typeface="Gill Sans"/>
              </a:rPr>
              <a:t>réunion d’information </a:t>
            </a:r>
            <a:r>
              <a:rPr lang="fr-FR" sz="1600" dirty="0" err="1">
                <a:latin typeface="Gill Sans"/>
              </a:rPr>
              <a:t>Parcoursup</a:t>
            </a:r>
            <a:endParaRPr lang="fr-FR" sz="1600" dirty="0">
              <a:latin typeface="Gill Sans"/>
            </a:endParaRPr>
          </a:p>
          <a:p>
            <a:pPr marL="0" indent="0">
              <a:buNone/>
            </a:pPr>
            <a:r>
              <a:rPr lang="fr-FR" sz="1600" b="1" dirty="0">
                <a:latin typeface="Gill Sans"/>
              </a:rPr>
              <a:t>	Février - Mars 2025</a:t>
            </a:r>
            <a:r>
              <a:rPr lang="fr-FR" sz="1600" dirty="0">
                <a:latin typeface="Gill Sans"/>
              </a:rPr>
              <a:t>: procédure </a:t>
            </a:r>
            <a:r>
              <a:rPr lang="fr-FR" sz="1600" dirty="0" err="1">
                <a:latin typeface="Gill Sans"/>
              </a:rPr>
              <a:t>Parcoursup</a:t>
            </a:r>
            <a:r>
              <a:rPr lang="fr-FR" sz="1600" dirty="0">
                <a:latin typeface="Gill Sans"/>
              </a:rPr>
              <a:t> (entretien personnalisé – projet motivé – etc…) »</a:t>
            </a:r>
          </a:p>
          <a:p>
            <a:pPr marL="0" indent="0">
              <a:buNone/>
            </a:pPr>
            <a:endParaRPr lang="fr-FR" sz="1600" dirty="0"/>
          </a:p>
          <a:p>
            <a:pPr marL="0" indent="0">
              <a:buNone/>
            </a:pPr>
            <a:endParaRPr lang="fr-FR" sz="2800" dirty="0"/>
          </a:p>
        </p:txBody>
      </p:sp>
    </p:spTree>
    <p:extLst>
      <p:ext uri="{BB962C8B-B14F-4D97-AF65-F5344CB8AC3E}">
        <p14:creationId xmlns:p14="http://schemas.microsoft.com/office/powerpoint/2010/main" xmlns="" val="3137844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7134AE7-45E7-4F9E-A18B-B44F916466B9}"/>
              </a:ext>
            </a:extLst>
          </p:cNvPr>
          <p:cNvSpPr>
            <a:spLocks noGrp="1"/>
          </p:cNvSpPr>
          <p:nvPr>
            <p:ph type="title"/>
          </p:nvPr>
        </p:nvSpPr>
        <p:spPr>
          <a:xfrm>
            <a:off x="1187624" y="51470"/>
            <a:ext cx="6743520" cy="360040"/>
          </a:xfrm>
        </p:spPr>
        <p:txBody>
          <a:bodyPr/>
          <a:lstStyle/>
          <a:p>
            <a:r>
              <a:rPr lang="fr-FR" sz="2000" dirty="0">
                <a:solidFill>
                  <a:schemeClr val="accent1"/>
                </a:solidFill>
                <a:latin typeface="Gill Sans"/>
              </a:rPr>
              <a:t>LE CALENDRIER DE L’ANNÉE </a:t>
            </a:r>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5" name="Image 4" descr="CALENDRIER PREVISIONNEL 2024-2025 -  01-09-24.pdf"/>
          <p:cNvPicPr/>
          <p:nvPr/>
        </p:nvPicPr>
        <p:blipFill>
          <a:blip r:embed="rId2" cstate="print"/>
          <a:srcRect l="1951" t="1242" r="2428" b="2538"/>
          <a:stretch/>
        </p:blipFill>
        <p:spPr>
          <a:xfrm>
            <a:off x="-8626" y="356754"/>
            <a:ext cx="9144000" cy="4680520"/>
          </a:xfrm>
          <a:prstGeom prst="rect">
            <a:avLst/>
          </a:prstGeom>
          <a:ln w="0">
            <a:noFill/>
          </a:ln>
        </p:spPr>
      </p:pic>
    </p:spTree>
    <p:extLst>
      <p:ext uri="{BB962C8B-B14F-4D97-AF65-F5344CB8AC3E}">
        <p14:creationId xmlns:p14="http://schemas.microsoft.com/office/powerpoint/2010/main" xmlns="" val="31378448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 name="TextShape 1"/>
          <p:cNvSpPr txBox="1"/>
          <p:nvPr/>
        </p:nvSpPr>
        <p:spPr>
          <a:xfrm>
            <a:off x="1143000" y="220118"/>
            <a:ext cx="6857640" cy="1343520"/>
          </a:xfrm>
          <a:prstGeom prst="rect">
            <a:avLst/>
          </a:prstGeom>
          <a:solidFill>
            <a:srgbClr val="FFFFFF"/>
          </a:solidFill>
          <a:ln w="38160">
            <a:solidFill>
              <a:srgbClr val="404040"/>
            </a:solidFill>
            <a:round/>
          </a:ln>
        </p:spPr>
        <p:txBody>
          <a:bodyPr lIns="68400" tIns="34200" rIns="68400" bIns="34200" anchor="b" anchorCtr="1"/>
          <a:lstStyle/>
          <a:p>
            <a:pPr algn="ctr">
              <a:lnSpc>
                <a:spcPct val="100000"/>
              </a:lnSpc>
            </a:pPr>
            <a:r>
              <a:rPr lang="fr-FR" sz="2900" b="0" strike="noStrike" spc="-1" dirty="0">
                <a:solidFill>
                  <a:schemeClr val="accent1"/>
                </a:solidFill>
                <a:latin typeface="Gill Sans"/>
                <a:ea typeface="Gill Sans"/>
              </a:rPr>
              <a:t>PRÉSENTATION DE L’ÉQUIPE DE DIRECTION</a:t>
            </a:r>
            <a:endParaRPr lang="fr-FR" sz="2900" b="0" strike="noStrike" spc="-1" dirty="0">
              <a:solidFill>
                <a:schemeClr val="accent1"/>
              </a:solidFill>
              <a:latin typeface="Arial"/>
            </a:endParaRPr>
          </a:p>
        </p:txBody>
      </p:sp>
      <p:sp>
        <p:nvSpPr>
          <p:cNvPr id="663" name="CustomShape 2"/>
          <p:cNvSpPr/>
          <p:nvPr/>
        </p:nvSpPr>
        <p:spPr>
          <a:xfrm>
            <a:off x="1619672" y="3022560"/>
            <a:ext cx="6230160" cy="1781438"/>
          </a:xfrm>
          <a:prstGeom prst="rect">
            <a:avLst/>
          </a:prstGeom>
          <a:solidFill>
            <a:schemeClr val="bg1">
              <a:alpha val="7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177840" indent="-171000">
              <a:lnSpc>
                <a:spcPct val="150000"/>
              </a:lnSpc>
              <a:spcBef>
                <a:spcPts val="799"/>
              </a:spcBef>
              <a:buClr>
                <a:srgbClr val="000000"/>
              </a:buClr>
              <a:buFont typeface="Arial"/>
              <a:buChar char="•"/>
            </a:pPr>
            <a:r>
              <a:rPr lang="fr-FR" sz="1400" b="1" strike="noStrike" spc="-1" dirty="0">
                <a:solidFill>
                  <a:srgbClr val="000000"/>
                </a:solidFill>
                <a:latin typeface="Gill Sans"/>
                <a:ea typeface="Arial"/>
              </a:rPr>
              <a:t>Proviseure</a:t>
            </a:r>
            <a:r>
              <a:rPr lang="fr-FR" sz="1400" b="0" strike="noStrike" spc="-1" dirty="0">
                <a:solidFill>
                  <a:srgbClr val="000000"/>
                </a:solidFill>
                <a:latin typeface="Gill Sans"/>
                <a:ea typeface="Arial"/>
              </a:rPr>
              <a:t> : Madame </a:t>
            </a:r>
            <a:r>
              <a:rPr lang="fr-FR" sz="1400" dirty="0">
                <a:latin typeface="Gill Sans"/>
              </a:rPr>
              <a:t>CHOPINEAUX</a:t>
            </a:r>
            <a:endParaRPr lang="fr-FR" sz="1400" b="0" strike="noStrike" spc="-1" dirty="0">
              <a:latin typeface="Gill Sans"/>
            </a:endParaRPr>
          </a:p>
          <a:p>
            <a:pPr marL="177840" indent="-171000">
              <a:lnSpc>
                <a:spcPct val="150000"/>
              </a:lnSpc>
              <a:spcBef>
                <a:spcPts val="799"/>
              </a:spcBef>
              <a:buClr>
                <a:srgbClr val="000000"/>
              </a:buClr>
              <a:buFont typeface="Arial"/>
              <a:buChar char="•"/>
            </a:pPr>
            <a:r>
              <a:rPr lang="fr-FR" sz="1400" b="1" strike="noStrike" spc="-1" dirty="0">
                <a:solidFill>
                  <a:srgbClr val="000000"/>
                </a:solidFill>
                <a:latin typeface="Gill Sans"/>
                <a:ea typeface="Arial"/>
              </a:rPr>
              <a:t>Proviseure-adjointe </a:t>
            </a:r>
            <a:r>
              <a:rPr lang="fr-FR" sz="1400" b="0" strike="noStrike" spc="-1" dirty="0">
                <a:solidFill>
                  <a:srgbClr val="000000"/>
                </a:solidFill>
                <a:latin typeface="Gill Sans"/>
                <a:ea typeface="Arial"/>
              </a:rPr>
              <a:t>: Madame CERON</a:t>
            </a:r>
            <a:endParaRPr lang="fr-FR" sz="1400" b="0" strike="noStrike" spc="-1" dirty="0">
              <a:latin typeface="Gill Sans"/>
            </a:endParaRPr>
          </a:p>
          <a:p>
            <a:pPr marL="177840" indent="-171000">
              <a:lnSpc>
                <a:spcPct val="150000"/>
              </a:lnSpc>
              <a:spcBef>
                <a:spcPts val="799"/>
              </a:spcBef>
              <a:buClr>
                <a:srgbClr val="000000"/>
              </a:buClr>
              <a:buFont typeface="Arial"/>
              <a:buChar char="•"/>
            </a:pPr>
            <a:r>
              <a:rPr lang="fr-FR" sz="1400" b="1" strike="noStrike" spc="-1" dirty="0">
                <a:solidFill>
                  <a:srgbClr val="000000"/>
                </a:solidFill>
                <a:latin typeface="Gill Sans"/>
                <a:ea typeface="Arial"/>
              </a:rPr>
              <a:t>Adjointe-gestionnaire</a:t>
            </a:r>
            <a:r>
              <a:rPr lang="fr-FR" sz="1400" b="0" strike="noStrike" spc="-1" dirty="0">
                <a:solidFill>
                  <a:srgbClr val="000000"/>
                </a:solidFill>
                <a:latin typeface="Gill Sans"/>
                <a:ea typeface="Arial"/>
              </a:rPr>
              <a:t>: Madame </a:t>
            </a:r>
            <a:r>
              <a:rPr lang="fr-FR" sz="1400" dirty="0"/>
              <a:t>RANAIVOARIMALALA </a:t>
            </a:r>
            <a:endParaRPr lang="fr-FR" sz="1400" b="0" strike="noStrike" spc="-1" dirty="0">
              <a:solidFill>
                <a:srgbClr val="000000"/>
              </a:solidFill>
              <a:latin typeface="Gill Sans"/>
              <a:ea typeface="Arial"/>
            </a:endParaRPr>
          </a:p>
          <a:p>
            <a:pPr marL="177840" indent="-171000">
              <a:lnSpc>
                <a:spcPct val="150000"/>
              </a:lnSpc>
              <a:spcBef>
                <a:spcPts val="799"/>
              </a:spcBef>
              <a:buClr>
                <a:srgbClr val="000000"/>
              </a:buClr>
              <a:buFont typeface="Arial"/>
              <a:buChar char="•"/>
            </a:pPr>
            <a:r>
              <a:rPr lang="fr-FR" sz="1400" b="1" spc="-1" dirty="0">
                <a:solidFill>
                  <a:srgbClr val="000000"/>
                </a:solidFill>
                <a:latin typeface="Gill Sans"/>
                <a:ea typeface="Arial"/>
              </a:rPr>
              <a:t>DDFPT  </a:t>
            </a:r>
            <a:r>
              <a:rPr lang="fr-FR" sz="1400" spc="-1" dirty="0">
                <a:solidFill>
                  <a:srgbClr val="000000"/>
                </a:solidFill>
                <a:latin typeface="Gill Sans"/>
                <a:ea typeface="Arial"/>
              </a:rPr>
              <a:t>: Faisant fonction Monsieur GULLI</a:t>
            </a:r>
            <a:endParaRPr lang="fr-FR" sz="1400" spc="-1" dirty="0">
              <a:latin typeface="Gill Sans"/>
            </a:endParaRPr>
          </a:p>
          <a:p>
            <a:pPr marL="177840" indent="-171000">
              <a:lnSpc>
                <a:spcPct val="150000"/>
              </a:lnSpc>
              <a:spcBef>
                <a:spcPts val="799"/>
              </a:spcBef>
              <a:buClr>
                <a:srgbClr val="000000"/>
              </a:buClr>
              <a:buFont typeface="Arial"/>
              <a:buChar char="•"/>
            </a:pPr>
            <a:endParaRPr lang="fr-FR" sz="1400" b="0" strike="noStrike" spc="-1" dirty="0">
              <a:latin typeface="Gill San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 name="TextShape 1"/>
          <p:cNvSpPr txBox="1"/>
          <p:nvPr/>
        </p:nvSpPr>
        <p:spPr>
          <a:xfrm>
            <a:off x="1115616" y="220118"/>
            <a:ext cx="6857640" cy="1343520"/>
          </a:xfrm>
          <a:prstGeom prst="rect">
            <a:avLst/>
          </a:prstGeom>
          <a:solidFill>
            <a:srgbClr val="FFFFFF"/>
          </a:solidFill>
          <a:ln w="38160">
            <a:solidFill>
              <a:srgbClr val="404040"/>
            </a:solidFill>
            <a:round/>
          </a:ln>
        </p:spPr>
        <p:txBody>
          <a:bodyPr lIns="68400" tIns="34200" rIns="68400" bIns="34200" anchor="b" anchorCtr="1"/>
          <a:lstStyle/>
          <a:p>
            <a:pPr algn="ctr">
              <a:lnSpc>
                <a:spcPct val="100000"/>
              </a:lnSpc>
            </a:pPr>
            <a:r>
              <a:rPr lang="fr-FR" sz="2900" b="0" strike="noStrike" spc="-1" dirty="0">
                <a:solidFill>
                  <a:schemeClr val="accent1"/>
                </a:solidFill>
                <a:latin typeface="Gill Sans"/>
                <a:ea typeface="Gill Sans"/>
              </a:rPr>
              <a:t>PRÉSENTATION DE L’ÉQUIPE PÉDAGOGIQUE</a:t>
            </a:r>
            <a:endParaRPr lang="fr-FR" sz="2900" b="0" strike="noStrike" spc="-1" dirty="0">
              <a:solidFill>
                <a:schemeClr val="accent1"/>
              </a:solidFill>
              <a:latin typeface="Arial"/>
            </a:endParaRPr>
          </a:p>
        </p:txBody>
      </p:sp>
      <p:sp>
        <p:nvSpPr>
          <p:cNvPr id="665" name="CustomShape 2"/>
          <p:cNvSpPr/>
          <p:nvPr/>
        </p:nvSpPr>
        <p:spPr>
          <a:xfrm>
            <a:off x="1456560" y="1563638"/>
            <a:ext cx="6230160" cy="3096344"/>
          </a:xfrm>
          <a:prstGeom prst="rect">
            <a:avLst/>
          </a:prstGeom>
          <a:solidFill>
            <a:schemeClr val="bg1">
              <a:alpha val="7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177840" indent="-171000">
              <a:lnSpc>
                <a:spcPct val="150000"/>
              </a:lnSpc>
              <a:spcBef>
                <a:spcPts val="799"/>
              </a:spcBef>
              <a:buClr>
                <a:srgbClr val="000000"/>
              </a:buClr>
              <a:buFont typeface="Arial"/>
              <a:buChar char="•"/>
            </a:pPr>
            <a:r>
              <a:rPr lang="fr-FR" sz="1400" b="1" strike="noStrike" spc="-1">
                <a:solidFill>
                  <a:srgbClr val="000000"/>
                </a:solidFill>
                <a:latin typeface="Gill Sans"/>
                <a:ea typeface="Arial"/>
              </a:rPr>
              <a:t>CPE</a:t>
            </a:r>
            <a:r>
              <a:rPr lang="fr-FR" sz="1400" b="0" strike="noStrike" spc="-1">
                <a:solidFill>
                  <a:srgbClr val="000000"/>
                </a:solidFill>
                <a:latin typeface="Gill Sans"/>
                <a:ea typeface="Arial"/>
              </a:rPr>
              <a:t> : Madame Loisant</a:t>
            </a:r>
            <a:endParaRPr lang="fr-FR" sz="1400" b="0" strike="noStrike" spc="-1" dirty="0">
              <a:latin typeface="Gill Sans"/>
            </a:endParaRPr>
          </a:p>
          <a:p>
            <a:pPr marL="177840" indent="-171000">
              <a:lnSpc>
                <a:spcPct val="150000"/>
              </a:lnSpc>
              <a:spcBef>
                <a:spcPts val="799"/>
              </a:spcBef>
              <a:buClr>
                <a:srgbClr val="000000"/>
              </a:buClr>
              <a:buFont typeface="Arial"/>
              <a:buChar char="•"/>
            </a:pPr>
            <a:r>
              <a:rPr lang="fr-FR" sz="1400" b="1" strike="noStrike" spc="-1" dirty="0">
                <a:solidFill>
                  <a:srgbClr val="000000"/>
                </a:solidFill>
                <a:latin typeface="Gill Sans"/>
                <a:ea typeface="Arial"/>
              </a:rPr>
              <a:t>Psychologue de l’éducation nationale (</a:t>
            </a:r>
            <a:r>
              <a:rPr lang="fr-FR" sz="1400" b="1" strike="noStrike" spc="-1" dirty="0" err="1">
                <a:solidFill>
                  <a:srgbClr val="000000"/>
                </a:solidFill>
                <a:latin typeface="Gill Sans"/>
                <a:ea typeface="Arial"/>
              </a:rPr>
              <a:t>PsyEN</a:t>
            </a:r>
            <a:r>
              <a:rPr lang="fr-FR" sz="1400" b="1" strike="noStrike" spc="-1" dirty="0">
                <a:solidFill>
                  <a:srgbClr val="000000"/>
                </a:solidFill>
                <a:latin typeface="Gill Sans"/>
                <a:ea typeface="Arial"/>
              </a:rPr>
              <a:t>)</a:t>
            </a:r>
            <a:r>
              <a:rPr lang="fr-FR" sz="1400" b="0" strike="noStrike" spc="-1" dirty="0">
                <a:solidFill>
                  <a:srgbClr val="000000"/>
                </a:solidFill>
                <a:latin typeface="Gill Sans"/>
                <a:ea typeface="Arial"/>
              </a:rPr>
              <a:t> : </a:t>
            </a:r>
            <a:r>
              <a:rPr lang="fr-FR" sz="1400" b="0" strike="noStrike" spc="-1">
                <a:solidFill>
                  <a:srgbClr val="000000"/>
                </a:solidFill>
                <a:latin typeface="Gill Sans"/>
                <a:ea typeface="Arial"/>
              </a:rPr>
              <a:t>Madame Dorge (</a:t>
            </a:r>
            <a:r>
              <a:rPr lang="fr-FR" sz="1400"/>
              <a:t>les terminales paires)</a:t>
            </a:r>
            <a:r>
              <a:rPr lang="fr-FR" sz="1400" b="0" strike="noStrike" spc="-1">
                <a:solidFill>
                  <a:srgbClr val="000000"/>
                </a:solidFill>
                <a:latin typeface="Gill Sans"/>
                <a:ea typeface="Arial"/>
              </a:rPr>
              <a:t> </a:t>
            </a:r>
            <a:r>
              <a:rPr lang="fr-FR" sz="1400" b="0" strike="noStrike" spc="-1" dirty="0">
                <a:solidFill>
                  <a:srgbClr val="000000"/>
                </a:solidFill>
                <a:latin typeface="Gill Sans"/>
                <a:ea typeface="Arial"/>
              </a:rPr>
              <a:t>et </a:t>
            </a:r>
            <a:r>
              <a:rPr lang="fr-FR" sz="1400" b="0" strike="noStrike" spc="-1">
                <a:latin typeface="Gill Sans"/>
                <a:ea typeface="Arial"/>
              </a:rPr>
              <a:t>Madame Coutand (</a:t>
            </a:r>
            <a:r>
              <a:rPr lang="fr-FR" sz="1400"/>
              <a:t>les terminales impaires)</a:t>
            </a:r>
            <a:r>
              <a:rPr lang="fr-FR" sz="1400" b="0" strike="noStrike" spc="-1">
                <a:latin typeface="Gill Sans"/>
                <a:ea typeface="Arial"/>
              </a:rPr>
              <a:t> </a:t>
            </a:r>
            <a:endParaRPr lang="fr-FR" sz="1400" b="0" strike="noStrike" spc="-1" dirty="0">
              <a:latin typeface="Gill Sans"/>
              <a:ea typeface="Arial"/>
            </a:endParaRPr>
          </a:p>
          <a:p>
            <a:pPr marL="177840" indent="-171000">
              <a:lnSpc>
                <a:spcPct val="150000"/>
              </a:lnSpc>
              <a:spcBef>
                <a:spcPts val="799"/>
              </a:spcBef>
              <a:buClr>
                <a:srgbClr val="000000"/>
              </a:buClr>
              <a:buFont typeface="Arial"/>
              <a:buChar char="•"/>
            </a:pPr>
            <a:r>
              <a:rPr lang="fr-FR" sz="1400" b="1" spc="-1" dirty="0">
                <a:solidFill>
                  <a:srgbClr val="000000"/>
                </a:solidFill>
                <a:latin typeface="Gill Sans"/>
              </a:rPr>
              <a:t>Infirmerie : </a:t>
            </a:r>
            <a:r>
              <a:rPr lang="fr-FR" sz="1400" spc="-1" dirty="0">
                <a:solidFill>
                  <a:srgbClr val="000000"/>
                </a:solidFill>
                <a:latin typeface="Gill Sans"/>
              </a:rPr>
              <a:t>Madame </a:t>
            </a:r>
            <a:r>
              <a:rPr lang="fr-FR" sz="1400" dirty="0" err="1">
                <a:latin typeface="Gill Sans"/>
              </a:rPr>
              <a:t>Andreotto</a:t>
            </a:r>
            <a:r>
              <a:rPr lang="fr-FR" sz="1400" dirty="0">
                <a:latin typeface="Gill Sans"/>
              </a:rPr>
              <a:t> </a:t>
            </a:r>
          </a:p>
          <a:p>
            <a:r>
              <a:rPr lang="fr-FR" sz="1400" dirty="0">
                <a:latin typeface="Gill Sans"/>
              </a:rPr>
              <a:t>Le mardi et le vendredi de 8h30 à 17h00</a:t>
            </a:r>
          </a:p>
          <a:p>
            <a:r>
              <a:rPr lang="fr-FR" sz="1400" dirty="0">
                <a:latin typeface="Gill Sans"/>
              </a:rPr>
              <a:t>Le mercredi les semaines B de 8h30 </a:t>
            </a:r>
            <a:r>
              <a:rPr lang="fr-FR" sz="1400">
                <a:latin typeface="Gill Sans"/>
              </a:rPr>
              <a:t>à </a:t>
            </a:r>
            <a:r>
              <a:rPr lang="fr-FR" sz="1400" smtClean="0">
                <a:latin typeface="Gill Sans"/>
              </a:rPr>
              <a:t>14h00</a:t>
            </a:r>
            <a:endParaRPr lang="fr-FR" sz="1400" dirty="0">
              <a:latin typeface="Gill Sans"/>
            </a:endParaRPr>
          </a:p>
          <a:p>
            <a:pPr marL="177840" indent="-171000">
              <a:lnSpc>
                <a:spcPct val="150000"/>
              </a:lnSpc>
              <a:spcBef>
                <a:spcPts val="799"/>
              </a:spcBef>
              <a:buClr>
                <a:srgbClr val="000000"/>
              </a:buClr>
            </a:pPr>
            <a:r>
              <a:rPr lang="fr-FR" sz="1400" dirty="0"/>
              <a:t> </a:t>
            </a:r>
            <a:endParaRPr lang="fr-FR" sz="1400" b="0" strike="noStrike" spc="-1" dirty="0">
              <a:latin typeface="Arial"/>
            </a:endParaRPr>
          </a:p>
        </p:txBody>
      </p:sp>
      <p:sp>
        <p:nvSpPr>
          <p:cNvPr id="4" name="Sous-titre 3"/>
          <p:cNvSpPr>
            <a:spLocks noGrp="1"/>
          </p:cNvSpPr>
          <p:nvPr>
            <p:ph type="subTitle"/>
          </p:nvPr>
        </p:nvSpPr>
        <p:spPr>
          <a:xfrm>
            <a:off x="467544" y="4659982"/>
            <a:ext cx="8229240" cy="3805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FontTx/>
              <a:buChar char="-"/>
            </a:pPr>
            <a:endParaRPr lang="fr-FR" dirty="0">
              <a:solidFill>
                <a:schemeClr val="accent1"/>
              </a:solidFill>
              <a:latin typeface="Gill Sans"/>
            </a:endParaRPr>
          </a:p>
          <a:p>
            <a:pPr lvl="0" algn="ctr">
              <a:buFontTx/>
              <a:buChar char="-"/>
            </a:pPr>
            <a:r>
              <a:rPr lang="fr-FR" dirty="0">
                <a:solidFill>
                  <a:schemeClr val="accent1"/>
                </a:solidFill>
                <a:latin typeface="Gill Sans"/>
              </a:rPr>
              <a:t>Secrétariat des élèves : </a:t>
            </a:r>
            <a:r>
              <a:rPr lang="fr-FR" dirty="0">
                <a:solidFill>
                  <a:schemeClr val="tx1"/>
                </a:solidFill>
                <a:latin typeface="Gill Sans"/>
              </a:rPr>
              <a:t>CARDON Aurélie</a:t>
            </a:r>
          </a:p>
          <a:p>
            <a:pPr algn="ctr"/>
            <a:endParaRPr lang="fr-F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213A3B"/>
      </a:dk2>
      <a:lt2>
        <a:srgbClr val="E8E5E2"/>
      </a:lt2>
      <a:accent1>
        <a:srgbClr val="54A8EC"/>
      </a:accent1>
      <a:accent2>
        <a:srgbClr val="35B3B7"/>
      </a:accent2>
      <a:accent3>
        <a:srgbClr val="33B583"/>
      </a:accent3>
      <a:accent4>
        <a:srgbClr val="2EB94A"/>
      </a:accent4>
      <a:accent5>
        <a:srgbClr val="51B834"/>
      </a:accent5>
      <a:accent6>
        <a:srgbClr val="84AF3A"/>
      </a:accent6>
      <a:hlink>
        <a:srgbClr val="9F795B"/>
      </a:hlink>
      <a:folHlink>
        <a:srgbClr val="7F7F7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2188</TotalTime>
  <Words>2408</Words>
  <Application>Microsoft Office PowerPoint</Application>
  <PresentationFormat>Affichage à l'écran (16:9)</PresentationFormat>
  <Paragraphs>442</Paragraphs>
  <Slides>42</Slides>
  <Notes>3</Notes>
  <HiddenSlides>0</HiddenSlides>
  <MMClips>0</MMClips>
  <ScaleCrop>false</ScaleCrop>
  <HeadingPairs>
    <vt:vector size="4" baseType="variant">
      <vt:variant>
        <vt:lpstr>Thème</vt:lpstr>
      </vt:variant>
      <vt:variant>
        <vt:i4>11</vt:i4>
      </vt:variant>
      <vt:variant>
        <vt:lpstr>Titres des diapositives</vt:lpstr>
      </vt:variant>
      <vt:variant>
        <vt:i4>42</vt:i4>
      </vt:variant>
    </vt:vector>
  </HeadingPairs>
  <TitlesOfParts>
    <vt:vector size="53" baseType="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Diapositive 1</vt:lpstr>
      <vt:lpstr>Rentrée 2024 - Terminales Technologiques Lycée Eugène Ionesco</vt:lpstr>
      <vt:lpstr>LA STRUCTURE À LA RENTRÉE 2024</vt:lpstr>
      <vt:lpstr>DEROULEMENT DE LA REUNION</vt:lpstr>
      <vt:lpstr>QUELQUES CHIFFRES</vt:lpstr>
      <vt:lpstr>LE CALENDRIER DE L’ANNÉE DE TERMINALE</vt:lpstr>
      <vt:lpstr>LE CALENDRIER DE L’ANNÉE </vt:lpstr>
      <vt:lpstr>Diapositive 8</vt:lpstr>
      <vt:lpstr>Diapositive 9</vt:lpstr>
      <vt:lpstr>Diapositive 10</vt:lpstr>
      <vt:lpstr>La Psychologue de l'Éducation Nationale Spécialité "Éducation, Développement et conseil en Orientation"</vt:lpstr>
      <vt:lpstr>La professeure documentaliste</vt:lpstr>
      <vt:lpstr>Au lycée IONESCO La personnalisation des apprentissages</vt:lpstr>
      <vt:lpstr>Au lycée IONESCO Un lieu de vie et d’éducation</vt:lpstr>
      <vt:lpstr>Au lycée IONESCO Un lieu de vie et d’éducation</vt:lpstr>
      <vt:lpstr>Le Lycée: Lieu de droits et de devoirs</vt:lpstr>
      <vt:lpstr>Diapositive 17</vt:lpstr>
      <vt:lpstr>Les points de vigilance - 1</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Augustin Henry</dc:creator>
  <dc:description/>
  <cp:lastModifiedBy>Daniel Gulli</cp:lastModifiedBy>
  <cp:revision>204</cp:revision>
  <dcterms:created xsi:type="dcterms:W3CDTF">2020-09-22T15:04:22Z</dcterms:created>
  <dcterms:modified xsi:type="dcterms:W3CDTF">2024-10-13T10:40:46Z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31</vt:i4>
  </property>
  <property fmtid="{D5CDD505-2E9C-101B-9397-08002B2CF9AE}" pid="8" name="PresentationFormat">
    <vt:lpwstr>Affichage à l'écran (16:9)</vt:lpwstr>
  </property>
  <property fmtid="{D5CDD505-2E9C-101B-9397-08002B2CF9AE}" pid="9" name="ScaleCrop">
    <vt:bool>false</vt:bool>
  </property>
  <property fmtid="{D5CDD505-2E9C-101B-9397-08002B2CF9AE}" pid="10" name="ShareDoc">
    <vt:bool>false</vt:bool>
  </property>
  <property fmtid="{D5CDD505-2E9C-101B-9397-08002B2CF9AE}" pid="11" name="Slides">
    <vt:i4>60</vt:i4>
  </property>
</Properties>
</file>